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6" r:id="rId4"/>
  </p:sldMasterIdLst>
  <p:notesMasterIdLst>
    <p:notesMasterId r:id="rId10"/>
  </p:notesMasterIdLst>
  <p:sldIdLst>
    <p:sldId id="263" r:id="rId5"/>
    <p:sldId id="264" r:id="rId6"/>
    <p:sldId id="265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34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96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28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55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93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121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56" algn="l" defTabSz="9134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6418A-A7E5-4C69-9D5C-B3642CD0FC51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C3C21B-41DB-4F26-92EF-87D27B827E16}">
      <dgm:prSet phldrT="[Текст]"/>
      <dgm:spPr/>
      <dgm:t>
        <a:bodyPr/>
        <a:lstStyle/>
        <a:p>
          <a:r>
            <a:rPr lang="ru-RU" b="1" dirty="0" smtClean="0"/>
            <a:t>РОССИЯ</a:t>
          </a:r>
          <a:endParaRPr lang="ru-RU" b="1" dirty="0"/>
        </a:p>
      </dgm:t>
    </dgm:pt>
    <dgm:pt modelId="{10DD19F2-55F3-44FC-9357-2EF5DFDFCBE4}" type="parTrans" cxnId="{7497F68E-D3D8-48FF-A2E9-3485CC8A3B26}">
      <dgm:prSet/>
      <dgm:spPr/>
      <dgm:t>
        <a:bodyPr/>
        <a:lstStyle/>
        <a:p>
          <a:endParaRPr lang="ru-RU"/>
        </a:p>
      </dgm:t>
    </dgm:pt>
    <dgm:pt modelId="{1E0A2BCB-E54D-45C1-8896-B9BACC838721}" type="sibTrans" cxnId="{7497F68E-D3D8-48FF-A2E9-3485CC8A3B26}">
      <dgm:prSet/>
      <dgm:spPr/>
      <dgm:t>
        <a:bodyPr/>
        <a:lstStyle/>
        <a:p>
          <a:endParaRPr lang="ru-RU"/>
        </a:p>
      </dgm:t>
    </dgm:pt>
    <dgm:pt modelId="{B4ED0FC2-BB95-49FE-AB25-271FE204D320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4000" b="1" dirty="0" smtClean="0"/>
        </a:p>
        <a:p>
          <a:pPr>
            <a:spcAft>
              <a:spcPts val="600"/>
            </a:spcAft>
          </a:pPr>
          <a:r>
            <a:rPr lang="ru-RU" sz="4000" b="1" dirty="0" smtClean="0"/>
            <a:t>1 483</a:t>
          </a:r>
        </a:p>
        <a:p>
          <a:pPr>
            <a:spcAft>
              <a:spcPts val="600"/>
            </a:spcAft>
          </a:pPr>
          <a:r>
            <a:rPr lang="ru-RU" sz="2000" b="1" dirty="0" smtClean="0"/>
            <a:t>работодателя-партнера конкурса</a:t>
          </a:r>
          <a:endParaRPr lang="ru-RU" sz="2000" b="1" dirty="0"/>
        </a:p>
      </dgm:t>
    </dgm:pt>
    <dgm:pt modelId="{55FCA831-D1B9-4C38-A890-9EC3E3547D61}" type="parTrans" cxnId="{5A268D6A-6750-48F9-A25D-3FEE903B8752}">
      <dgm:prSet/>
      <dgm:spPr/>
      <dgm:t>
        <a:bodyPr/>
        <a:lstStyle/>
        <a:p>
          <a:endParaRPr lang="ru-RU"/>
        </a:p>
      </dgm:t>
    </dgm:pt>
    <dgm:pt modelId="{31F3ED6B-D1CA-4026-8E6E-859C8DBAC2F4}" type="sibTrans" cxnId="{5A268D6A-6750-48F9-A25D-3FEE903B8752}">
      <dgm:prSet/>
      <dgm:spPr/>
      <dgm:t>
        <a:bodyPr/>
        <a:lstStyle/>
        <a:p>
          <a:endParaRPr lang="ru-RU"/>
        </a:p>
      </dgm:t>
    </dgm:pt>
    <dgm:pt modelId="{1F6F436B-46E9-4B3A-A270-5211328D94A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4 971</a:t>
          </a:r>
        </a:p>
        <a:p>
          <a:pPr>
            <a:spcAft>
              <a:spcPts val="600"/>
            </a:spcAft>
          </a:pPr>
          <a:r>
            <a:rPr lang="ru-RU" sz="2000" b="1" dirty="0" smtClean="0"/>
            <a:t>кейс</a:t>
          </a:r>
          <a:endParaRPr lang="ru-RU" sz="2000" b="1" dirty="0"/>
        </a:p>
      </dgm:t>
    </dgm:pt>
    <dgm:pt modelId="{6C841AE2-6CB7-437D-9B00-BED83638BE5A}" type="parTrans" cxnId="{52EA05F2-6090-4C16-961F-078C01982CF2}">
      <dgm:prSet/>
      <dgm:spPr/>
      <dgm:t>
        <a:bodyPr/>
        <a:lstStyle/>
        <a:p>
          <a:endParaRPr lang="ru-RU"/>
        </a:p>
      </dgm:t>
    </dgm:pt>
    <dgm:pt modelId="{86E1392C-7AA6-4D17-ADF6-6846BD6BD382}" type="sibTrans" cxnId="{52EA05F2-6090-4C16-961F-078C01982CF2}">
      <dgm:prSet/>
      <dgm:spPr/>
      <dgm:t>
        <a:bodyPr/>
        <a:lstStyle/>
        <a:p>
          <a:endParaRPr lang="ru-RU"/>
        </a:p>
      </dgm:t>
    </dgm:pt>
    <dgm:pt modelId="{97C3A528-DE62-4A27-9ABE-53FDFFF832B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1 728</a:t>
          </a:r>
        </a:p>
        <a:p>
          <a:pPr>
            <a:spcAft>
              <a:spcPts val="600"/>
            </a:spcAft>
          </a:pPr>
          <a:r>
            <a:rPr lang="ru-RU" sz="2000" b="1" dirty="0" smtClean="0"/>
            <a:t>учебных заведений</a:t>
          </a:r>
          <a:endParaRPr lang="ru-RU" sz="2000" b="1" dirty="0"/>
        </a:p>
      </dgm:t>
    </dgm:pt>
    <dgm:pt modelId="{38CF63BD-6C96-4B7D-BB48-27FC0AFFBDB6}" type="parTrans" cxnId="{C635D7C3-FC8E-453E-AACD-61954B48213A}">
      <dgm:prSet/>
      <dgm:spPr/>
      <dgm:t>
        <a:bodyPr/>
        <a:lstStyle/>
        <a:p>
          <a:endParaRPr lang="ru-RU"/>
        </a:p>
      </dgm:t>
    </dgm:pt>
    <dgm:pt modelId="{52610EF9-61A2-4698-80C5-EE53BD1D4F64}" type="sibTrans" cxnId="{C635D7C3-FC8E-453E-AACD-61954B48213A}">
      <dgm:prSet/>
      <dgm:spPr/>
      <dgm:t>
        <a:bodyPr/>
        <a:lstStyle/>
        <a:p>
          <a:endParaRPr lang="ru-RU"/>
        </a:p>
      </dgm:t>
    </dgm:pt>
    <dgm:pt modelId="{8D43356E-A7D2-407A-B9C6-44CD0C3C7FF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146 000</a:t>
          </a:r>
        </a:p>
        <a:p>
          <a:pPr>
            <a:spcAft>
              <a:spcPts val="600"/>
            </a:spcAft>
          </a:pPr>
          <a:r>
            <a:rPr lang="ru-RU" sz="2000" b="1" dirty="0" smtClean="0"/>
            <a:t>обучающихся</a:t>
          </a:r>
          <a:endParaRPr lang="ru-RU" sz="2000" b="1" dirty="0"/>
        </a:p>
      </dgm:t>
    </dgm:pt>
    <dgm:pt modelId="{7D1F0A62-6845-4027-85E7-596F05D52A70}" type="parTrans" cxnId="{E8D6AC8B-63FD-4735-AB5F-9222D57C00CE}">
      <dgm:prSet/>
      <dgm:spPr/>
      <dgm:t>
        <a:bodyPr/>
        <a:lstStyle/>
        <a:p>
          <a:endParaRPr lang="ru-RU"/>
        </a:p>
      </dgm:t>
    </dgm:pt>
    <dgm:pt modelId="{580E622A-AFE1-438B-80AA-B36C5C42A6B1}" type="sibTrans" cxnId="{E8D6AC8B-63FD-4735-AB5F-9222D57C00CE}">
      <dgm:prSet/>
      <dgm:spPr/>
      <dgm:t>
        <a:bodyPr/>
        <a:lstStyle/>
        <a:p>
          <a:endParaRPr lang="ru-RU"/>
        </a:p>
      </dgm:t>
    </dgm:pt>
    <dgm:pt modelId="{60AC7787-65D5-40CD-A460-9CDBCAA531EF}" type="pres">
      <dgm:prSet presAssocID="{B546418A-A7E5-4C69-9D5C-B3642CD0FC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2EEC6-7A21-4136-8DFC-D05D37E0021A}" type="pres">
      <dgm:prSet presAssocID="{B546418A-A7E5-4C69-9D5C-B3642CD0FC51}" presName="matrix" presStyleCnt="0"/>
      <dgm:spPr/>
      <dgm:t>
        <a:bodyPr/>
        <a:lstStyle/>
        <a:p>
          <a:endParaRPr lang="ru-RU"/>
        </a:p>
      </dgm:t>
    </dgm:pt>
    <dgm:pt modelId="{A6F6EF64-9835-40B0-93B8-5A69D188C25C}" type="pres">
      <dgm:prSet presAssocID="{B546418A-A7E5-4C69-9D5C-B3642CD0FC51}" presName="tile1" presStyleLbl="node1" presStyleIdx="0" presStyleCnt="4"/>
      <dgm:spPr/>
      <dgm:t>
        <a:bodyPr/>
        <a:lstStyle/>
        <a:p>
          <a:endParaRPr lang="ru-RU"/>
        </a:p>
      </dgm:t>
    </dgm:pt>
    <dgm:pt modelId="{B33AAD82-CEC0-43CC-AB92-4E6AACD1C905}" type="pres">
      <dgm:prSet presAssocID="{B546418A-A7E5-4C69-9D5C-B3642CD0FC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EAD50-94FF-4435-852E-000C456840FE}" type="pres">
      <dgm:prSet presAssocID="{B546418A-A7E5-4C69-9D5C-B3642CD0FC51}" presName="tile2" presStyleLbl="node1" presStyleIdx="1" presStyleCnt="4"/>
      <dgm:spPr/>
      <dgm:t>
        <a:bodyPr/>
        <a:lstStyle/>
        <a:p>
          <a:endParaRPr lang="ru-RU"/>
        </a:p>
      </dgm:t>
    </dgm:pt>
    <dgm:pt modelId="{DF53DABE-0762-41EA-B229-34BB375851CE}" type="pres">
      <dgm:prSet presAssocID="{B546418A-A7E5-4C69-9D5C-B3642CD0FC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0776D-62D8-4A8F-BE6F-F7D2B60B2434}" type="pres">
      <dgm:prSet presAssocID="{B546418A-A7E5-4C69-9D5C-B3642CD0FC51}" presName="tile3" presStyleLbl="node1" presStyleIdx="2" presStyleCnt="4"/>
      <dgm:spPr/>
      <dgm:t>
        <a:bodyPr/>
        <a:lstStyle/>
        <a:p>
          <a:endParaRPr lang="ru-RU"/>
        </a:p>
      </dgm:t>
    </dgm:pt>
    <dgm:pt modelId="{A485294E-4E62-4648-9A07-814801D250F0}" type="pres">
      <dgm:prSet presAssocID="{B546418A-A7E5-4C69-9D5C-B3642CD0FC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7E88C-E57C-4E97-978E-403354DA8E2F}" type="pres">
      <dgm:prSet presAssocID="{B546418A-A7E5-4C69-9D5C-B3642CD0FC51}" presName="tile4" presStyleLbl="node1" presStyleIdx="3" presStyleCnt="4"/>
      <dgm:spPr/>
      <dgm:t>
        <a:bodyPr/>
        <a:lstStyle/>
        <a:p>
          <a:endParaRPr lang="ru-RU"/>
        </a:p>
      </dgm:t>
    </dgm:pt>
    <dgm:pt modelId="{38B7F268-FDD1-44A0-BA44-9FDEDA72B630}" type="pres">
      <dgm:prSet presAssocID="{B546418A-A7E5-4C69-9D5C-B3642CD0FC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7E92C-D688-4734-8C77-5B389044FA20}" type="pres">
      <dgm:prSet presAssocID="{B546418A-A7E5-4C69-9D5C-B3642CD0FC5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B1FD7-5D7F-44BC-AC2F-2E9E65E7C5AC}" type="presOf" srcId="{B546418A-A7E5-4C69-9D5C-B3642CD0FC51}" destId="{60AC7787-65D5-40CD-A460-9CDBCAA531EF}" srcOrd="0" destOrd="0" presId="urn:microsoft.com/office/officeart/2005/8/layout/matrix1"/>
    <dgm:cxn modelId="{A34FEBAD-33A7-49B7-97F3-798C3AB7F0DA}" type="presOf" srcId="{BEC3C21B-41DB-4F26-92EF-87D27B827E16}" destId="{F6E7E92C-D688-4734-8C77-5B389044FA20}" srcOrd="0" destOrd="0" presId="urn:microsoft.com/office/officeart/2005/8/layout/matrix1"/>
    <dgm:cxn modelId="{82B5B9B0-C8E8-41F2-8C26-8460C2F4F824}" type="presOf" srcId="{97C3A528-DE62-4A27-9ABE-53FDFFF832B2}" destId="{9090776D-62D8-4A8F-BE6F-F7D2B60B2434}" srcOrd="0" destOrd="0" presId="urn:microsoft.com/office/officeart/2005/8/layout/matrix1"/>
    <dgm:cxn modelId="{FF0ACEB9-3551-46CA-AEFA-71FABD0CEBE9}" type="presOf" srcId="{8D43356E-A7D2-407A-B9C6-44CD0C3C7FF8}" destId="{69F7E88C-E57C-4E97-978E-403354DA8E2F}" srcOrd="0" destOrd="0" presId="urn:microsoft.com/office/officeart/2005/8/layout/matrix1"/>
    <dgm:cxn modelId="{D28263A4-7C3A-4281-9FA1-FE210C6714B6}" type="presOf" srcId="{1F6F436B-46E9-4B3A-A270-5211328D94A2}" destId="{DF53DABE-0762-41EA-B229-34BB375851CE}" srcOrd="1" destOrd="0" presId="urn:microsoft.com/office/officeart/2005/8/layout/matrix1"/>
    <dgm:cxn modelId="{7497F68E-D3D8-48FF-A2E9-3485CC8A3B26}" srcId="{B546418A-A7E5-4C69-9D5C-B3642CD0FC51}" destId="{BEC3C21B-41DB-4F26-92EF-87D27B827E16}" srcOrd="0" destOrd="0" parTransId="{10DD19F2-55F3-44FC-9357-2EF5DFDFCBE4}" sibTransId="{1E0A2BCB-E54D-45C1-8896-B9BACC838721}"/>
    <dgm:cxn modelId="{9965EA3B-29B9-4CFE-86EA-92280471031F}" type="presOf" srcId="{1F6F436B-46E9-4B3A-A270-5211328D94A2}" destId="{F3CEAD50-94FF-4435-852E-000C456840FE}" srcOrd="0" destOrd="0" presId="urn:microsoft.com/office/officeart/2005/8/layout/matrix1"/>
    <dgm:cxn modelId="{8D9B4542-1C52-45C9-8F8C-4A825A016D12}" type="presOf" srcId="{B4ED0FC2-BB95-49FE-AB25-271FE204D320}" destId="{B33AAD82-CEC0-43CC-AB92-4E6AACD1C905}" srcOrd="1" destOrd="0" presId="urn:microsoft.com/office/officeart/2005/8/layout/matrix1"/>
    <dgm:cxn modelId="{C635D7C3-FC8E-453E-AACD-61954B48213A}" srcId="{BEC3C21B-41DB-4F26-92EF-87D27B827E16}" destId="{97C3A528-DE62-4A27-9ABE-53FDFFF832B2}" srcOrd="2" destOrd="0" parTransId="{38CF63BD-6C96-4B7D-BB48-27FC0AFFBDB6}" sibTransId="{52610EF9-61A2-4698-80C5-EE53BD1D4F64}"/>
    <dgm:cxn modelId="{5A268D6A-6750-48F9-A25D-3FEE903B8752}" srcId="{BEC3C21B-41DB-4F26-92EF-87D27B827E16}" destId="{B4ED0FC2-BB95-49FE-AB25-271FE204D320}" srcOrd="0" destOrd="0" parTransId="{55FCA831-D1B9-4C38-A890-9EC3E3547D61}" sibTransId="{31F3ED6B-D1CA-4026-8E6E-859C8DBAC2F4}"/>
    <dgm:cxn modelId="{8F17D128-28D5-40F9-8EA0-978BEA36B2B8}" type="presOf" srcId="{97C3A528-DE62-4A27-9ABE-53FDFFF832B2}" destId="{A485294E-4E62-4648-9A07-814801D250F0}" srcOrd="1" destOrd="0" presId="urn:microsoft.com/office/officeart/2005/8/layout/matrix1"/>
    <dgm:cxn modelId="{04C8D478-5CD9-4075-B5D8-20C681AB70A3}" type="presOf" srcId="{B4ED0FC2-BB95-49FE-AB25-271FE204D320}" destId="{A6F6EF64-9835-40B0-93B8-5A69D188C25C}" srcOrd="0" destOrd="0" presId="urn:microsoft.com/office/officeart/2005/8/layout/matrix1"/>
    <dgm:cxn modelId="{14811F03-8DF4-4855-9200-39B2F99989F9}" type="presOf" srcId="{8D43356E-A7D2-407A-B9C6-44CD0C3C7FF8}" destId="{38B7F268-FDD1-44A0-BA44-9FDEDA72B630}" srcOrd="1" destOrd="0" presId="urn:microsoft.com/office/officeart/2005/8/layout/matrix1"/>
    <dgm:cxn modelId="{52EA05F2-6090-4C16-961F-078C01982CF2}" srcId="{BEC3C21B-41DB-4F26-92EF-87D27B827E16}" destId="{1F6F436B-46E9-4B3A-A270-5211328D94A2}" srcOrd="1" destOrd="0" parTransId="{6C841AE2-6CB7-437D-9B00-BED83638BE5A}" sibTransId="{86E1392C-7AA6-4D17-ADF6-6846BD6BD382}"/>
    <dgm:cxn modelId="{E8D6AC8B-63FD-4735-AB5F-9222D57C00CE}" srcId="{BEC3C21B-41DB-4F26-92EF-87D27B827E16}" destId="{8D43356E-A7D2-407A-B9C6-44CD0C3C7FF8}" srcOrd="3" destOrd="0" parTransId="{7D1F0A62-6845-4027-85E7-596F05D52A70}" sibTransId="{580E622A-AFE1-438B-80AA-B36C5C42A6B1}"/>
    <dgm:cxn modelId="{C69ED935-58EA-4E69-9B4B-5FDFC5443A1A}" type="presParOf" srcId="{60AC7787-65D5-40CD-A460-9CDBCAA531EF}" destId="{B4C2EEC6-7A21-4136-8DFC-D05D37E0021A}" srcOrd="0" destOrd="0" presId="urn:microsoft.com/office/officeart/2005/8/layout/matrix1"/>
    <dgm:cxn modelId="{B95CA9EE-1E57-4490-BD61-C29C8998891A}" type="presParOf" srcId="{B4C2EEC6-7A21-4136-8DFC-D05D37E0021A}" destId="{A6F6EF64-9835-40B0-93B8-5A69D188C25C}" srcOrd="0" destOrd="0" presId="urn:microsoft.com/office/officeart/2005/8/layout/matrix1"/>
    <dgm:cxn modelId="{06D2D8C5-B10B-4341-8956-D64AA4D818AF}" type="presParOf" srcId="{B4C2EEC6-7A21-4136-8DFC-D05D37E0021A}" destId="{B33AAD82-CEC0-43CC-AB92-4E6AACD1C905}" srcOrd="1" destOrd="0" presId="urn:microsoft.com/office/officeart/2005/8/layout/matrix1"/>
    <dgm:cxn modelId="{6A8B0AB2-5B9F-494E-95E2-A7BEA1F3039F}" type="presParOf" srcId="{B4C2EEC6-7A21-4136-8DFC-D05D37E0021A}" destId="{F3CEAD50-94FF-4435-852E-000C456840FE}" srcOrd="2" destOrd="0" presId="urn:microsoft.com/office/officeart/2005/8/layout/matrix1"/>
    <dgm:cxn modelId="{770AC5C2-FEC4-4ECF-B0F0-A7369AB8E94C}" type="presParOf" srcId="{B4C2EEC6-7A21-4136-8DFC-D05D37E0021A}" destId="{DF53DABE-0762-41EA-B229-34BB375851CE}" srcOrd="3" destOrd="0" presId="urn:microsoft.com/office/officeart/2005/8/layout/matrix1"/>
    <dgm:cxn modelId="{98BF6821-15EB-4DCD-B200-D2833628E6BB}" type="presParOf" srcId="{B4C2EEC6-7A21-4136-8DFC-D05D37E0021A}" destId="{9090776D-62D8-4A8F-BE6F-F7D2B60B2434}" srcOrd="4" destOrd="0" presId="urn:microsoft.com/office/officeart/2005/8/layout/matrix1"/>
    <dgm:cxn modelId="{2202D744-1E12-42EB-AFE1-8973ECCCA9CE}" type="presParOf" srcId="{B4C2EEC6-7A21-4136-8DFC-D05D37E0021A}" destId="{A485294E-4E62-4648-9A07-814801D250F0}" srcOrd="5" destOrd="0" presId="urn:microsoft.com/office/officeart/2005/8/layout/matrix1"/>
    <dgm:cxn modelId="{794FDF68-0CC7-4B7C-A6F5-9CBFC3281725}" type="presParOf" srcId="{B4C2EEC6-7A21-4136-8DFC-D05D37E0021A}" destId="{69F7E88C-E57C-4E97-978E-403354DA8E2F}" srcOrd="6" destOrd="0" presId="urn:microsoft.com/office/officeart/2005/8/layout/matrix1"/>
    <dgm:cxn modelId="{4BECAF05-6916-47C8-98E5-27B3310E70B1}" type="presParOf" srcId="{B4C2EEC6-7A21-4136-8DFC-D05D37E0021A}" destId="{38B7F268-FDD1-44A0-BA44-9FDEDA72B630}" srcOrd="7" destOrd="0" presId="urn:microsoft.com/office/officeart/2005/8/layout/matrix1"/>
    <dgm:cxn modelId="{743ACD32-CBAB-4770-8B83-C91AFEC17FE4}" type="presParOf" srcId="{60AC7787-65D5-40CD-A460-9CDBCAA531EF}" destId="{F6E7E92C-D688-4734-8C77-5B389044FA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F8E59-08C0-40A7-AFC6-347540ED5D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822D3A-BF54-4A19-8170-8FB3B4F7E315}">
      <dgm:prSet phldrT="[Текст]" custT="1"/>
      <dgm:spPr>
        <a:xfrm>
          <a:off x="2506" y="371973"/>
          <a:ext cx="1040775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704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0FE850-3BC9-44C5-9DE6-2C3C7C72F2AE}" type="parTrans" cxnId="{1C411619-A39D-473B-8127-3B97F6B31DF8}">
      <dgm:prSet/>
      <dgm:spPr/>
      <dgm:t>
        <a:bodyPr/>
        <a:lstStyle/>
        <a:p>
          <a:endParaRPr lang="ru-RU"/>
        </a:p>
      </dgm:t>
    </dgm:pt>
    <dgm:pt modelId="{2E1BBF8D-A8A8-4919-85C6-862DC9EA03AD}" type="sibTrans" cxnId="{1C411619-A39D-473B-8127-3B97F6B31DF8}">
      <dgm:prSet/>
      <dgm:spPr/>
      <dgm:t>
        <a:bodyPr/>
        <a:lstStyle/>
        <a:p>
          <a:endParaRPr lang="ru-RU"/>
        </a:p>
      </dgm:t>
    </dgm:pt>
    <dgm:pt modelId="{D2D7E34B-8FC6-46A3-9901-1E62258FC2E4}">
      <dgm:prSet phldrT="[Текст]" custT="1"/>
      <dgm:spPr>
        <a:xfrm>
          <a:off x="1135796" y="371973"/>
          <a:ext cx="1040775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265 - СПО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6B55E1-6EA1-4403-8F3B-CF61C6F69DD3}" type="parTrans" cxnId="{55DCDDAF-7D62-47BB-9D5C-98024EE6FACC}">
      <dgm:prSet/>
      <dgm:spPr/>
      <dgm:t>
        <a:bodyPr/>
        <a:lstStyle/>
        <a:p>
          <a:endParaRPr lang="ru-RU"/>
        </a:p>
      </dgm:t>
    </dgm:pt>
    <dgm:pt modelId="{E4F07A61-0A3D-4D0E-A8C5-5BBA27052630}" type="sibTrans" cxnId="{55DCDDAF-7D62-47BB-9D5C-98024EE6FACC}">
      <dgm:prSet/>
      <dgm:spPr/>
      <dgm:t>
        <a:bodyPr/>
        <a:lstStyle/>
        <a:p>
          <a:endParaRPr lang="ru-RU"/>
        </a:p>
      </dgm:t>
    </dgm:pt>
    <dgm:pt modelId="{68C0464D-1DCC-453B-9854-B836397CC2E9}">
      <dgm:prSet phldrT="[Текст]" custT="1"/>
      <dgm:spPr>
        <a:xfrm>
          <a:off x="2269085" y="371973"/>
          <a:ext cx="1040775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439 - ВО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6099F1-BEEE-4326-9D36-3E5E253AFDFB}" type="parTrans" cxnId="{C6BC7493-D1AA-43F2-9558-72A014499A92}">
      <dgm:prSet/>
      <dgm:spPr/>
      <dgm:t>
        <a:bodyPr/>
        <a:lstStyle/>
        <a:p>
          <a:endParaRPr lang="ru-RU"/>
        </a:p>
      </dgm:t>
    </dgm:pt>
    <dgm:pt modelId="{9D0B75CC-5795-4EF7-95F7-AC69F6D7D136}" type="sibTrans" cxnId="{C6BC7493-D1AA-43F2-9558-72A014499A92}">
      <dgm:prSet/>
      <dgm:spPr/>
      <dgm:t>
        <a:bodyPr/>
        <a:lstStyle/>
        <a:p>
          <a:endParaRPr lang="ru-RU"/>
        </a:p>
      </dgm:t>
    </dgm:pt>
    <dgm:pt modelId="{2C8E0B67-0DFC-4278-86F7-7D0E753BBBD8}" type="pres">
      <dgm:prSet presAssocID="{B25F8E59-08C0-40A7-AFC6-347540ED5D03}" presName="CompostProcess" presStyleCnt="0">
        <dgm:presLayoutVars>
          <dgm:dir/>
          <dgm:resizeHandles val="exact"/>
        </dgm:presLayoutVars>
      </dgm:prSet>
      <dgm:spPr/>
    </dgm:pt>
    <dgm:pt modelId="{5F7D51CB-8D14-4AFC-B3F0-CBD9304119F4}" type="pres">
      <dgm:prSet presAssocID="{B25F8E59-08C0-40A7-AFC6-347540ED5D03}" presName="arrow" presStyleLbl="bgShp" presStyleIdx="0" presStyleCnt="1" custScaleX="117647"/>
      <dgm:spPr>
        <a:xfrm>
          <a:off x="248427" y="0"/>
          <a:ext cx="2815512" cy="123991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65DD3C7-1098-4C87-803A-C3058892B45C}" type="pres">
      <dgm:prSet presAssocID="{B25F8E59-08C0-40A7-AFC6-347540ED5D03}" presName="linearProcess" presStyleCnt="0"/>
      <dgm:spPr/>
    </dgm:pt>
    <dgm:pt modelId="{FBB94E1D-E3A9-448A-B061-5E49EAF9175D}" type="pres">
      <dgm:prSet presAssocID="{5C822D3A-BF54-4A19-8170-8FB3B4F7E31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DD88E-CBD8-4EFC-BD4E-666FB3D636A5}" type="pres">
      <dgm:prSet presAssocID="{2E1BBF8D-A8A8-4919-85C6-862DC9EA03AD}" presName="sibTrans" presStyleCnt="0"/>
      <dgm:spPr/>
    </dgm:pt>
    <dgm:pt modelId="{076922DF-99DA-4DDA-83AB-D9959B876F7D}" type="pres">
      <dgm:prSet presAssocID="{D2D7E34B-8FC6-46A3-9901-1E62258FC2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41B6A-15AE-47E3-B309-A8C7C43D4903}" type="pres">
      <dgm:prSet presAssocID="{E4F07A61-0A3D-4D0E-A8C5-5BBA27052630}" presName="sibTrans" presStyleCnt="0"/>
      <dgm:spPr/>
    </dgm:pt>
    <dgm:pt modelId="{D8C63506-FC92-41D6-A37A-64B99559E0D7}" type="pres">
      <dgm:prSet presAssocID="{68C0464D-1DCC-453B-9854-B836397CC2E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6A362-0785-430F-BD33-24C87A148CB2}" type="presOf" srcId="{D2D7E34B-8FC6-46A3-9901-1E62258FC2E4}" destId="{076922DF-99DA-4DDA-83AB-D9959B876F7D}" srcOrd="0" destOrd="0" presId="urn:microsoft.com/office/officeart/2005/8/layout/hProcess9"/>
    <dgm:cxn modelId="{31FC2C6B-17B8-4088-B007-790738776B22}" type="presOf" srcId="{5C822D3A-BF54-4A19-8170-8FB3B4F7E315}" destId="{FBB94E1D-E3A9-448A-B061-5E49EAF9175D}" srcOrd="0" destOrd="0" presId="urn:microsoft.com/office/officeart/2005/8/layout/hProcess9"/>
    <dgm:cxn modelId="{55DCDDAF-7D62-47BB-9D5C-98024EE6FACC}" srcId="{B25F8E59-08C0-40A7-AFC6-347540ED5D03}" destId="{D2D7E34B-8FC6-46A3-9901-1E62258FC2E4}" srcOrd="1" destOrd="0" parTransId="{1B6B55E1-6EA1-4403-8F3B-CF61C6F69DD3}" sibTransId="{E4F07A61-0A3D-4D0E-A8C5-5BBA27052630}"/>
    <dgm:cxn modelId="{8ED42471-EAE8-42A7-90B2-8BA44BBA2EFA}" type="presOf" srcId="{B25F8E59-08C0-40A7-AFC6-347540ED5D03}" destId="{2C8E0B67-0DFC-4278-86F7-7D0E753BBBD8}" srcOrd="0" destOrd="0" presId="urn:microsoft.com/office/officeart/2005/8/layout/hProcess9"/>
    <dgm:cxn modelId="{1C411619-A39D-473B-8127-3B97F6B31DF8}" srcId="{B25F8E59-08C0-40A7-AFC6-347540ED5D03}" destId="{5C822D3A-BF54-4A19-8170-8FB3B4F7E315}" srcOrd="0" destOrd="0" parTransId="{B60FE850-3BC9-44C5-9DE6-2C3C7C72F2AE}" sibTransId="{2E1BBF8D-A8A8-4919-85C6-862DC9EA03AD}"/>
    <dgm:cxn modelId="{E6328553-D299-4304-BDA1-C464DAB7D9F0}" type="presOf" srcId="{68C0464D-1DCC-453B-9854-B836397CC2E9}" destId="{D8C63506-FC92-41D6-A37A-64B99559E0D7}" srcOrd="0" destOrd="0" presId="urn:microsoft.com/office/officeart/2005/8/layout/hProcess9"/>
    <dgm:cxn modelId="{C6BC7493-D1AA-43F2-9558-72A014499A92}" srcId="{B25F8E59-08C0-40A7-AFC6-347540ED5D03}" destId="{68C0464D-1DCC-453B-9854-B836397CC2E9}" srcOrd="2" destOrd="0" parTransId="{E76099F1-BEEE-4326-9D36-3E5E253AFDFB}" sibTransId="{9D0B75CC-5795-4EF7-95F7-AC69F6D7D136}"/>
    <dgm:cxn modelId="{0146A242-DE4F-4009-99BC-C512D3C65296}" type="presParOf" srcId="{2C8E0B67-0DFC-4278-86F7-7D0E753BBBD8}" destId="{5F7D51CB-8D14-4AFC-B3F0-CBD9304119F4}" srcOrd="0" destOrd="0" presId="urn:microsoft.com/office/officeart/2005/8/layout/hProcess9"/>
    <dgm:cxn modelId="{3C67F71C-173D-4AB5-B117-D550A5091BF5}" type="presParOf" srcId="{2C8E0B67-0DFC-4278-86F7-7D0E753BBBD8}" destId="{F65DD3C7-1098-4C87-803A-C3058892B45C}" srcOrd="1" destOrd="0" presId="urn:microsoft.com/office/officeart/2005/8/layout/hProcess9"/>
    <dgm:cxn modelId="{576C9E46-1892-4C79-95DA-E3960B3878E3}" type="presParOf" srcId="{F65DD3C7-1098-4C87-803A-C3058892B45C}" destId="{FBB94E1D-E3A9-448A-B061-5E49EAF9175D}" srcOrd="0" destOrd="0" presId="urn:microsoft.com/office/officeart/2005/8/layout/hProcess9"/>
    <dgm:cxn modelId="{B3A66F45-EC5F-492B-8758-74736C72492A}" type="presParOf" srcId="{F65DD3C7-1098-4C87-803A-C3058892B45C}" destId="{5C9DD88E-CBD8-4EFC-BD4E-666FB3D636A5}" srcOrd="1" destOrd="0" presId="urn:microsoft.com/office/officeart/2005/8/layout/hProcess9"/>
    <dgm:cxn modelId="{8D2F9A23-37D0-41D6-91BB-FD4BCB90E06F}" type="presParOf" srcId="{F65DD3C7-1098-4C87-803A-C3058892B45C}" destId="{076922DF-99DA-4DDA-83AB-D9959B876F7D}" srcOrd="2" destOrd="0" presId="urn:microsoft.com/office/officeart/2005/8/layout/hProcess9"/>
    <dgm:cxn modelId="{E78088C0-4F75-4B9B-846B-F1A60BE3466A}" type="presParOf" srcId="{F65DD3C7-1098-4C87-803A-C3058892B45C}" destId="{43241B6A-15AE-47E3-B309-A8C7C43D4903}" srcOrd="3" destOrd="0" presId="urn:microsoft.com/office/officeart/2005/8/layout/hProcess9"/>
    <dgm:cxn modelId="{F41175DC-7C1B-4938-AF8F-0AD36798DD52}" type="presParOf" srcId="{F65DD3C7-1098-4C87-803A-C3058892B45C}" destId="{D8C63506-FC92-41D6-A37A-64B99559E0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6418A-A7E5-4C69-9D5C-B3642CD0FC51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C3C21B-41DB-4F26-92EF-87D27B827E16}">
      <dgm:prSet phldrT="[Текст]"/>
      <dgm:spPr/>
      <dgm:t>
        <a:bodyPr/>
        <a:lstStyle/>
        <a:p>
          <a:r>
            <a:rPr lang="ru-RU" b="1" smtClean="0"/>
            <a:t>ЧУВАШИЯ</a:t>
          </a:r>
          <a:endParaRPr lang="ru-RU" b="1" dirty="0"/>
        </a:p>
      </dgm:t>
    </dgm:pt>
    <dgm:pt modelId="{10DD19F2-55F3-44FC-9357-2EF5DFDFCBE4}" type="parTrans" cxnId="{7497F68E-D3D8-48FF-A2E9-3485CC8A3B26}">
      <dgm:prSet/>
      <dgm:spPr/>
      <dgm:t>
        <a:bodyPr/>
        <a:lstStyle/>
        <a:p>
          <a:endParaRPr lang="ru-RU"/>
        </a:p>
      </dgm:t>
    </dgm:pt>
    <dgm:pt modelId="{1E0A2BCB-E54D-45C1-8896-B9BACC838721}" type="sibTrans" cxnId="{7497F68E-D3D8-48FF-A2E9-3485CC8A3B26}">
      <dgm:prSet/>
      <dgm:spPr/>
      <dgm:t>
        <a:bodyPr/>
        <a:lstStyle/>
        <a:p>
          <a:endParaRPr lang="ru-RU"/>
        </a:p>
      </dgm:t>
    </dgm:pt>
    <dgm:pt modelId="{B4ED0FC2-BB95-49FE-AB25-271FE204D320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4000" b="1" dirty="0" smtClean="0"/>
        </a:p>
        <a:p>
          <a:pPr>
            <a:spcAft>
              <a:spcPts val="600"/>
            </a:spcAft>
          </a:pPr>
          <a:r>
            <a:rPr lang="ru-RU" sz="4000" b="1" dirty="0" smtClean="0"/>
            <a:t>9</a:t>
          </a:r>
        </a:p>
        <a:p>
          <a:pPr>
            <a:spcAft>
              <a:spcPts val="600"/>
            </a:spcAft>
          </a:pPr>
          <a:r>
            <a:rPr lang="ru-RU" sz="2000" b="1" dirty="0" smtClean="0"/>
            <a:t>работодателей-партнеров конкурса</a:t>
          </a:r>
          <a:endParaRPr lang="ru-RU" sz="2000" b="1" dirty="0"/>
        </a:p>
      </dgm:t>
    </dgm:pt>
    <dgm:pt modelId="{55FCA831-D1B9-4C38-A890-9EC3E3547D61}" type="parTrans" cxnId="{5A268D6A-6750-48F9-A25D-3FEE903B8752}">
      <dgm:prSet/>
      <dgm:spPr/>
      <dgm:t>
        <a:bodyPr/>
        <a:lstStyle/>
        <a:p>
          <a:endParaRPr lang="ru-RU"/>
        </a:p>
      </dgm:t>
    </dgm:pt>
    <dgm:pt modelId="{31F3ED6B-D1CA-4026-8E6E-859C8DBAC2F4}" type="sibTrans" cxnId="{5A268D6A-6750-48F9-A25D-3FEE903B8752}">
      <dgm:prSet/>
      <dgm:spPr/>
      <dgm:t>
        <a:bodyPr/>
        <a:lstStyle/>
        <a:p>
          <a:endParaRPr lang="ru-RU"/>
        </a:p>
      </dgm:t>
    </dgm:pt>
    <dgm:pt modelId="{1F6F436B-46E9-4B3A-A270-5211328D94A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26</a:t>
          </a:r>
        </a:p>
        <a:p>
          <a:pPr>
            <a:spcAft>
              <a:spcPts val="600"/>
            </a:spcAft>
          </a:pPr>
          <a:r>
            <a:rPr lang="ru-RU" sz="2000" b="1" dirty="0" smtClean="0"/>
            <a:t>кейсов</a:t>
          </a:r>
          <a:endParaRPr lang="ru-RU" sz="2000" b="1" dirty="0"/>
        </a:p>
      </dgm:t>
    </dgm:pt>
    <dgm:pt modelId="{6C841AE2-6CB7-437D-9B00-BED83638BE5A}" type="parTrans" cxnId="{52EA05F2-6090-4C16-961F-078C01982CF2}">
      <dgm:prSet/>
      <dgm:spPr/>
      <dgm:t>
        <a:bodyPr/>
        <a:lstStyle/>
        <a:p>
          <a:endParaRPr lang="ru-RU"/>
        </a:p>
      </dgm:t>
    </dgm:pt>
    <dgm:pt modelId="{86E1392C-7AA6-4D17-ADF6-6846BD6BD382}" type="sibTrans" cxnId="{52EA05F2-6090-4C16-961F-078C01982CF2}">
      <dgm:prSet/>
      <dgm:spPr/>
      <dgm:t>
        <a:bodyPr/>
        <a:lstStyle/>
        <a:p>
          <a:endParaRPr lang="ru-RU"/>
        </a:p>
      </dgm:t>
    </dgm:pt>
    <dgm:pt modelId="{97C3A528-DE62-4A27-9ABE-53FDFFF832B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8 756</a:t>
          </a:r>
        </a:p>
        <a:p>
          <a:pPr>
            <a:spcAft>
              <a:spcPts val="600"/>
            </a:spcAft>
          </a:pPr>
          <a:r>
            <a:rPr lang="ru-RU" sz="2000" b="1" dirty="0" smtClean="0"/>
            <a:t>обучающихся</a:t>
          </a:r>
          <a:endParaRPr lang="ru-RU" sz="2000" b="1" dirty="0"/>
        </a:p>
      </dgm:t>
    </dgm:pt>
    <dgm:pt modelId="{38CF63BD-6C96-4B7D-BB48-27FC0AFFBDB6}" type="parTrans" cxnId="{C635D7C3-FC8E-453E-AACD-61954B48213A}">
      <dgm:prSet/>
      <dgm:spPr/>
      <dgm:t>
        <a:bodyPr/>
        <a:lstStyle/>
        <a:p>
          <a:endParaRPr lang="ru-RU"/>
        </a:p>
      </dgm:t>
    </dgm:pt>
    <dgm:pt modelId="{52610EF9-61A2-4698-80C5-EE53BD1D4F64}" type="sibTrans" cxnId="{C635D7C3-FC8E-453E-AACD-61954B48213A}">
      <dgm:prSet/>
      <dgm:spPr/>
      <dgm:t>
        <a:bodyPr/>
        <a:lstStyle/>
        <a:p>
          <a:endParaRPr lang="ru-RU"/>
        </a:p>
      </dgm:t>
    </dgm:pt>
    <dgm:pt modelId="{8D43356E-A7D2-407A-B9C6-44CD0C3C7FF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19</a:t>
          </a:r>
          <a:r>
            <a:rPr lang="ru-RU" sz="2000" b="1" dirty="0" smtClean="0"/>
            <a:t> </a:t>
          </a:r>
        </a:p>
        <a:p>
          <a:pPr>
            <a:spcAft>
              <a:spcPts val="600"/>
            </a:spcAft>
          </a:pPr>
          <a:r>
            <a:rPr lang="ru-RU" sz="2000" b="1" dirty="0" smtClean="0"/>
            <a:t>победителей</a:t>
          </a:r>
        </a:p>
        <a:p>
          <a:pPr>
            <a:spcAft>
              <a:spcPts val="600"/>
            </a:spcAft>
          </a:pPr>
          <a:endParaRPr lang="ru-RU" sz="2000" b="1" dirty="0"/>
        </a:p>
      </dgm:t>
    </dgm:pt>
    <dgm:pt modelId="{7D1F0A62-6845-4027-85E7-596F05D52A70}" type="parTrans" cxnId="{E8D6AC8B-63FD-4735-AB5F-9222D57C00CE}">
      <dgm:prSet/>
      <dgm:spPr/>
      <dgm:t>
        <a:bodyPr/>
        <a:lstStyle/>
        <a:p>
          <a:endParaRPr lang="ru-RU"/>
        </a:p>
      </dgm:t>
    </dgm:pt>
    <dgm:pt modelId="{580E622A-AFE1-438B-80AA-B36C5C42A6B1}" type="sibTrans" cxnId="{E8D6AC8B-63FD-4735-AB5F-9222D57C00CE}">
      <dgm:prSet/>
      <dgm:spPr/>
      <dgm:t>
        <a:bodyPr/>
        <a:lstStyle/>
        <a:p>
          <a:endParaRPr lang="ru-RU"/>
        </a:p>
      </dgm:t>
    </dgm:pt>
    <dgm:pt modelId="{60AC7787-65D5-40CD-A460-9CDBCAA531EF}" type="pres">
      <dgm:prSet presAssocID="{B546418A-A7E5-4C69-9D5C-B3642CD0FC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2EEC6-7A21-4136-8DFC-D05D37E0021A}" type="pres">
      <dgm:prSet presAssocID="{B546418A-A7E5-4C69-9D5C-B3642CD0FC51}" presName="matrix" presStyleCnt="0"/>
      <dgm:spPr/>
      <dgm:t>
        <a:bodyPr/>
        <a:lstStyle/>
        <a:p>
          <a:endParaRPr lang="ru-RU"/>
        </a:p>
      </dgm:t>
    </dgm:pt>
    <dgm:pt modelId="{A6F6EF64-9835-40B0-93B8-5A69D188C25C}" type="pres">
      <dgm:prSet presAssocID="{B546418A-A7E5-4C69-9D5C-B3642CD0FC51}" presName="tile1" presStyleLbl="node1" presStyleIdx="0" presStyleCnt="4"/>
      <dgm:spPr/>
      <dgm:t>
        <a:bodyPr/>
        <a:lstStyle/>
        <a:p>
          <a:endParaRPr lang="ru-RU"/>
        </a:p>
      </dgm:t>
    </dgm:pt>
    <dgm:pt modelId="{B33AAD82-CEC0-43CC-AB92-4E6AACD1C905}" type="pres">
      <dgm:prSet presAssocID="{B546418A-A7E5-4C69-9D5C-B3642CD0FC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EAD50-94FF-4435-852E-000C456840FE}" type="pres">
      <dgm:prSet presAssocID="{B546418A-A7E5-4C69-9D5C-B3642CD0FC51}" presName="tile2" presStyleLbl="node1" presStyleIdx="1" presStyleCnt="4"/>
      <dgm:spPr/>
      <dgm:t>
        <a:bodyPr/>
        <a:lstStyle/>
        <a:p>
          <a:endParaRPr lang="ru-RU"/>
        </a:p>
      </dgm:t>
    </dgm:pt>
    <dgm:pt modelId="{DF53DABE-0762-41EA-B229-34BB375851CE}" type="pres">
      <dgm:prSet presAssocID="{B546418A-A7E5-4C69-9D5C-B3642CD0FC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0776D-62D8-4A8F-BE6F-F7D2B60B2434}" type="pres">
      <dgm:prSet presAssocID="{B546418A-A7E5-4C69-9D5C-B3642CD0FC51}" presName="tile3" presStyleLbl="node1" presStyleIdx="2" presStyleCnt="4"/>
      <dgm:spPr/>
      <dgm:t>
        <a:bodyPr/>
        <a:lstStyle/>
        <a:p>
          <a:endParaRPr lang="ru-RU"/>
        </a:p>
      </dgm:t>
    </dgm:pt>
    <dgm:pt modelId="{A485294E-4E62-4648-9A07-814801D250F0}" type="pres">
      <dgm:prSet presAssocID="{B546418A-A7E5-4C69-9D5C-B3642CD0FC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7E88C-E57C-4E97-978E-403354DA8E2F}" type="pres">
      <dgm:prSet presAssocID="{B546418A-A7E5-4C69-9D5C-B3642CD0FC51}" presName="tile4" presStyleLbl="node1" presStyleIdx="3" presStyleCnt="4"/>
      <dgm:spPr/>
      <dgm:t>
        <a:bodyPr/>
        <a:lstStyle/>
        <a:p>
          <a:endParaRPr lang="ru-RU"/>
        </a:p>
      </dgm:t>
    </dgm:pt>
    <dgm:pt modelId="{38B7F268-FDD1-44A0-BA44-9FDEDA72B630}" type="pres">
      <dgm:prSet presAssocID="{B546418A-A7E5-4C69-9D5C-B3642CD0FC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7E92C-D688-4734-8C77-5B389044FA20}" type="pres">
      <dgm:prSet presAssocID="{B546418A-A7E5-4C69-9D5C-B3642CD0FC5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D81E9-4C57-44D0-B218-2F2AC0F1E53F}" type="presOf" srcId="{B4ED0FC2-BB95-49FE-AB25-271FE204D320}" destId="{A6F6EF64-9835-40B0-93B8-5A69D188C25C}" srcOrd="0" destOrd="0" presId="urn:microsoft.com/office/officeart/2005/8/layout/matrix1"/>
    <dgm:cxn modelId="{ACBC255E-B6F1-42DB-8E11-A787C02F1ED8}" type="presOf" srcId="{B4ED0FC2-BB95-49FE-AB25-271FE204D320}" destId="{B33AAD82-CEC0-43CC-AB92-4E6AACD1C905}" srcOrd="1" destOrd="0" presId="urn:microsoft.com/office/officeart/2005/8/layout/matrix1"/>
    <dgm:cxn modelId="{EB62D4BF-6953-43D3-A9A5-1E859FD00140}" type="presOf" srcId="{BEC3C21B-41DB-4F26-92EF-87D27B827E16}" destId="{F6E7E92C-D688-4734-8C77-5B389044FA20}" srcOrd="0" destOrd="0" presId="urn:microsoft.com/office/officeart/2005/8/layout/matrix1"/>
    <dgm:cxn modelId="{AEEF508E-8008-46D2-A42C-6B7C911462C8}" type="presOf" srcId="{8D43356E-A7D2-407A-B9C6-44CD0C3C7FF8}" destId="{38B7F268-FDD1-44A0-BA44-9FDEDA72B630}" srcOrd="1" destOrd="0" presId="urn:microsoft.com/office/officeart/2005/8/layout/matrix1"/>
    <dgm:cxn modelId="{7497F68E-D3D8-48FF-A2E9-3485CC8A3B26}" srcId="{B546418A-A7E5-4C69-9D5C-B3642CD0FC51}" destId="{BEC3C21B-41DB-4F26-92EF-87D27B827E16}" srcOrd="0" destOrd="0" parTransId="{10DD19F2-55F3-44FC-9357-2EF5DFDFCBE4}" sibTransId="{1E0A2BCB-E54D-45C1-8896-B9BACC838721}"/>
    <dgm:cxn modelId="{520A4CF8-68A8-4BE6-ACBF-C005DAE37B02}" type="presOf" srcId="{1F6F436B-46E9-4B3A-A270-5211328D94A2}" destId="{DF53DABE-0762-41EA-B229-34BB375851CE}" srcOrd="1" destOrd="0" presId="urn:microsoft.com/office/officeart/2005/8/layout/matrix1"/>
    <dgm:cxn modelId="{5A268D6A-6750-48F9-A25D-3FEE903B8752}" srcId="{BEC3C21B-41DB-4F26-92EF-87D27B827E16}" destId="{B4ED0FC2-BB95-49FE-AB25-271FE204D320}" srcOrd="0" destOrd="0" parTransId="{55FCA831-D1B9-4C38-A890-9EC3E3547D61}" sibTransId="{31F3ED6B-D1CA-4026-8E6E-859C8DBAC2F4}"/>
    <dgm:cxn modelId="{E212378A-8C4C-4E73-95A9-9A4B12CCF3EB}" type="presOf" srcId="{1F6F436B-46E9-4B3A-A270-5211328D94A2}" destId="{F3CEAD50-94FF-4435-852E-000C456840FE}" srcOrd="0" destOrd="0" presId="urn:microsoft.com/office/officeart/2005/8/layout/matrix1"/>
    <dgm:cxn modelId="{E8D6AC8B-63FD-4735-AB5F-9222D57C00CE}" srcId="{BEC3C21B-41DB-4F26-92EF-87D27B827E16}" destId="{8D43356E-A7D2-407A-B9C6-44CD0C3C7FF8}" srcOrd="3" destOrd="0" parTransId="{7D1F0A62-6845-4027-85E7-596F05D52A70}" sibTransId="{580E622A-AFE1-438B-80AA-B36C5C42A6B1}"/>
    <dgm:cxn modelId="{66874423-6048-47E9-A9CD-9FD13469C1B3}" type="presOf" srcId="{B546418A-A7E5-4C69-9D5C-B3642CD0FC51}" destId="{60AC7787-65D5-40CD-A460-9CDBCAA531EF}" srcOrd="0" destOrd="0" presId="urn:microsoft.com/office/officeart/2005/8/layout/matrix1"/>
    <dgm:cxn modelId="{52EA05F2-6090-4C16-961F-078C01982CF2}" srcId="{BEC3C21B-41DB-4F26-92EF-87D27B827E16}" destId="{1F6F436B-46E9-4B3A-A270-5211328D94A2}" srcOrd="1" destOrd="0" parTransId="{6C841AE2-6CB7-437D-9B00-BED83638BE5A}" sibTransId="{86E1392C-7AA6-4D17-ADF6-6846BD6BD382}"/>
    <dgm:cxn modelId="{0DE00D71-5109-4721-BC7B-555E83C418E8}" type="presOf" srcId="{97C3A528-DE62-4A27-9ABE-53FDFFF832B2}" destId="{9090776D-62D8-4A8F-BE6F-F7D2B60B2434}" srcOrd="0" destOrd="0" presId="urn:microsoft.com/office/officeart/2005/8/layout/matrix1"/>
    <dgm:cxn modelId="{6000480F-0EB4-42E4-B9BB-AE27D7DF7529}" type="presOf" srcId="{97C3A528-DE62-4A27-9ABE-53FDFFF832B2}" destId="{A485294E-4E62-4648-9A07-814801D250F0}" srcOrd="1" destOrd="0" presId="urn:microsoft.com/office/officeart/2005/8/layout/matrix1"/>
    <dgm:cxn modelId="{C635D7C3-FC8E-453E-AACD-61954B48213A}" srcId="{BEC3C21B-41DB-4F26-92EF-87D27B827E16}" destId="{97C3A528-DE62-4A27-9ABE-53FDFFF832B2}" srcOrd="2" destOrd="0" parTransId="{38CF63BD-6C96-4B7D-BB48-27FC0AFFBDB6}" sibTransId="{52610EF9-61A2-4698-80C5-EE53BD1D4F64}"/>
    <dgm:cxn modelId="{7DC437A4-8D17-42F1-8B8E-A12770C7CE77}" type="presOf" srcId="{8D43356E-A7D2-407A-B9C6-44CD0C3C7FF8}" destId="{69F7E88C-E57C-4E97-978E-403354DA8E2F}" srcOrd="0" destOrd="0" presId="urn:microsoft.com/office/officeart/2005/8/layout/matrix1"/>
    <dgm:cxn modelId="{09A11907-FDFB-4ECE-A5E0-54FD280C41F0}" type="presParOf" srcId="{60AC7787-65D5-40CD-A460-9CDBCAA531EF}" destId="{B4C2EEC6-7A21-4136-8DFC-D05D37E0021A}" srcOrd="0" destOrd="0" presId="urn:microsoft.com/office/officeart/2005/8/layout/matrix1"/>
    <dgm:cxn modelId="{9CE7A83A-2887-4487-A83B-E9DCBA1A8DB0}" type="presParOf" srcId="{B4C2EEC6-7A21-4136-8DFC-D05D37E0021A}" destId="{A6F6EF64-9835-40B0-93B8-5A69D188C25C}" srcOrd="0" destOrd="0" presId="urn:microsoft.com/office/officeart/2005/8/layout/matrix1"/>
    <dgm:cxn modelId="{CD991D42-1218-4889-B7BD-9EBEC55A2334}" type="presParOf" srcId="{B4C2EEC6-7A21-4136-8DFC-D05D37E0021A}" destId="{B33AAD82-CEC0-43CC-AB92-4E6AACD1C905}" srcOrd="1" destOrd="0" presId="urn:microsoft.com/office/officeart/2005/8/layout/matrix1"/>
    <dgm:cxn modelId="{5DEB85EC-BD58-4A83-9A8E-2BD3D77196D8}" type="presParOf" srcId="{B4C2EEC6-7A21-4136-8DFC-D05D37E0021A}" destId="{F3CEAD50-94FF-4435-852E-000C456840FE}" srcOrd="2" destOrd="0" presId="urn:microsoft.com/office/officeart/2005/8/layout/matrix1"/>
    <dgm:cxn modelId="{C788661A-AA98-4CBD-BFD7-E7A2A8B706BA}" type="presParOf" srcId="{B4C2EEC6-7A21-4136-8DFC-D05D37E0021A}" destId="{DF53DABE-0762-41EA-B229-34BB375851CE}" srcOrd="3" destOrd="0" presId="urn:microsoft.com/office/officeart/2005/8/layout/matrix1"/>
    <dgm:cxn modelId="{4C6583D5-619C-49BA-9395-A42929B529D4}" type="presParOf" srcId="{B4C2EEC6-7A21-4136-8DFC-D05D37E0021A}" destId="{9090776D-62D8-4A8F-BE6F-F7D2B60B2434}" srcOrd="4" destOrd="0" presId="urn:microsoft.com/office/officeart/2005/8/layout/matrix1"/>
    <dgm:cxn modelId="{C47373BF-0352-46F9-BF12-556A6E9B1823}" type="presParOf" srcId="{B4C2EEC6-7A21-4136-8DFC-D05D37E0021A}" destId="{A485294E-4E62-4648-9A07-814801D250F0}" srcOrd="5" destOrd="0" presId="urn:microsoft.com/office/officeart/2005/8/layout/matrix1"/>
    <dgm:cxn modelId="{2FAE4CAA-EEB9-418A-AF0A-17FF9FD1DD50}" type="presParOf" srcId="{B4C2EEC6-7A21-4136-8DFC-D05D37E0021A}" destId="{69F7E88C-E57C-4E97-978E-403354DA8E2F}" srcOrd="6" destOrd="0" presId="urn:microsoft.com/office/officeart/2005/8/layout/matrix1"/>
    <dgm:cxn modelId="{B8A3AA07-04F0-409A-A3F7-AB9EF5FEDCF5}" type="presParOf" srcId="{B4C2EEC6-7A21-4136-8DFC-D05D37E0021A}" destId="{38B7F268-FDD1-44A0-BA44-9FDEDA72B630}" srcOrd="7" destOrd="0" presId="urn:microsoft.com/office/officeart/2005/8/layout/matrix1"/>
    <dgm:cxn modelId="{B9844074-C86D-490D-A42E-97B8221DE609}" type="presParOf" srcId="{60AC7787-65D5-40CD-A460-9CDBCAA531EF}" destId="{F6E7E92C-D688-4734-8C77-5B389044FA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F8E59-08C0-40A7-AFC6-347540ED5D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822D3A-BF54-4A19-8170-8FB3B4F7E315}">
      <dgm:prSet phldrT="[Текст]" custT="1"/>
      <dgm:spPr>
        <a:xfrm>
          <a:off x="2506" y="371973"/>
          <a:ext cx="1040775" cy="49596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ЧУВАШИЯ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0FE850-3BC9-44C5-9DE6-2C3C7C72F2AE}" type="parTrans" cxnId="{1C411619-A39D-473B-8127-3B97F6B31DF8}">
      <dgm:prSet/>
      <dgm:spPr/>
      <dgm:t>
        <a:bodyPr/>
        <a:lstStyle/>
        <a:p>
          <a:endParaRPr lang="ru-RU"/>
        </a:p>
      </dgm:t>
    </dgm:pt>
    <dgm:pt modelId="{2E1BBF8D-A8A8-4919-85C6-862DC9EA03AD}" type="sibTrans" cxnId="{1C411619-A39D-473B-8127-3B97F6B31DF8}">
      <dgm:prSet/>
      <dgm:spPr/>
      <dgm:t>
        <a:bodyPr/>
        <a:lstStyle/>
        <a:p>
          <a:endParaRPr lang="ru-RU"/>
        </a:p>
      </dgm:t>
    </dgm:pt>
    <dgm:pt modelId="{D2D7E34B-8FC6-46A3-9901-1E62258FC2E4}">
      <dgm:prSet phldrT="[Текст]" custT="1"/>
      <dgm:spPr>
        <a:xfrm>
          <a:off x="1135796" y="371973"/>
          <a:ext cx="1040775" cy="49596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место из 66</a:t>
          </a:r>
          <a:endParaRPr lang="ru-RU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6B55E1-6EA1-4403-8F3B-CF61C6F69DD3}" type="parTrans" cxnId="{55DCDDAF-7D62-47BB-9D5C-98024EE6FACC}">
      <dgm:prSet/>
      <dgm:spPr/>
      <dgm:t>
        <a:bodyPr/>
        <a:lstStyle/>
        <a:p>
          <a:endParaRPr lang="ru-RU"/>
        </a:p>
      </dgm:t>
    </dgm:pt>
    <dgm:pt modelId="{E4F07A61-0A3D-4D0E-A8C5-5BBA27052630}" type="sibTrans" cxnId="{55DCDDAF-7D62-47BB-9D5C-98024EE6FACC}">
      <dgm:prSet/>
      <dgm:spPr/>
      <dgm:t>
        <a:bodyPr/>
        <a:lstStyle/>
        <a:p>
          <a:endParaRPr lang="ru-RU"/>
        </a:p>
      </dgm:t>
    </dgm:pt>
    <dgm:pt modelId="{68C0464D-1DCC-453B-9854-B836397CC2E9}">
      <dgm:prSet phldrT="[Текст]" custT="1"/>
      <dgm:spPr>
        <a:xfrm>
          <a:off x="2269085" y="371973"/>
          <a:ext cx="1040775" cy="49596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1 - СПО, 18 - ВО</a:t>
          </a:r>
          <a:endParaRPr lang="ru-RU" sz="28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E76099F1-BEEE-4326-9D36-3E5E253AFDFB}" type="parTrans" cxnId="{C6BC7493-D1AA-43F2-9558-72A014499A92}">
      <dgm:prSet/>
      <dgm:spPr/>
      <dgm:t>
        <a:bodyPr/>
        <a:lstStyle/>
        <a:p>
          <a:endParaRPr lang="ru-RU"/>
        </a:p>
      </dgm:t>
    </dgm:pt>
    <dgm:pt modelId="{9D0B75CC-5795-4EF7-95F7-AC69F6D7D136}" type="sibTrans" cxnId="{C6BC7493-D1AA-43F2-9558-72A014499A92}">
      <dgm:prSet/>
      <dgm:spPr/>
      <dgm:t>
        <a:bodyPr/>
        <a:lstStyle/>
        <a:p>
          <a:endParaRPr lang="ru-RU"/>
        </a:p>
      </dgm:t>
    </dgm:pt>
    <dgm:pt modelId="{2C8E0B67-0DFC-4278-86F7-7D0E753BBBD8}" type="pres">
      <dgm:prSet presAssocID="{B25F8E59-08C0-40A7-AFC6-347540ED5D03}" presName="CompostProcess" presStyleCnt="0">
        <dgm:presLayoutVars>
          <dgm:dir/>
          <dgm:resizeHandles val="exact"/>
        </dgm:presLayoutVars>
      </dgm:prSet>
      <dgm:spPr/>
    </dgm:pt>
    <dgm:pt modelId="{5F7D51CB-8D14-4AFC-B3F0-CBD9304119F4}" type="pres">
      <dgm:prSet presAssocID="{B25F8E59-08C0-40A7-AFC6-347540ED5D03}" presName="arrow" presStyleLbl="bgShp" presStyleIdx="0" presStyleCnt="1" custScaleX="117647"/>
      <dgm:spPr>
        <a:xfrm>
          <a:off x="248427" y="0"/>
          <a:ext cx="2815512" cy="123991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65DD3C7-1098-4C87-803A-C3058892B45C}" type="pres">
      <dgm:prSet presAssocID="{B25F8E59-08C0-40A7-AFC6-347540ED5D03}" presName="linearProcess" presStyleCnt="0"/>
      <dgm:spPr/>
    </dgm:pt>
    <dgm:pt modelId="{FBB94E1D-E3A9-448A-B061-5E49EAF9175D}" type="pres">
      <dgm:prSet presAssocID="{5C822D3A-BF54-4A19-8170-8FB3B4F7E315}" presName="textNode" presStyleLbl="node1" presStyleIdx="0" presStyleCnt="3" custScaleX="777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9DD88E-CBD8-4EFC-BD4E-666FB3D636A5}" type="pres">
      <dgm:prSet presAssocID="{2E1BBF8D-A8A8-4919-85C6-862DC9EA03AD}" presName="sibTrans" presStyleCnt="0"/>
      <dgm:spPr/>
    </dgm:pt>
    <dgm:pt modelId="{076922DF-99DA-4DDA-83AB-D9959B876F7D}" type="pres">
      <dgm:prSet presAssocID="{D2D7E34B-8FC6-46A3-9901-1E62258FC2E4}" presName="textNode" presStyleLbl="node1" presStyleIdx="1" presStyleCnt="3" custScaleX="1055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3241B6A-15AE-47E3-B309-A8C7C43D4903}" type="pres">
      <dgm:prSet presAssocID="{E4F07A61-0A3D-4D0E-A8C5-5BBA27052630}" presName="sibTrans" presStyleCnt="0"/>
      <dgm:spPr/>
    </dgm:pt>
    <dgm:pt modelId="{D8C63506-FC92-41D6-A37A-64B99559E0D7}" type="pres">
      <dgm:prSet presAssocID="{68C0464D-1DCC-453B-9854-B836397CC2E9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5DCDDAF-7D62-47BB-9D5C-98024EE6FACC}" srcId="{B25F8E59-08C0-40A7-AFC6-347540ED5D03}" destId="{D2D7E34B-8FC6-46A3-9901-1E62258FC2E4}" srcOrd="1" destOrd="0" parTransId="{1B6B55E1-6EA1-4403-8F3B-CF61C6F69DD3}" sibTransId="{E4F07A61-0A3D-4D0E-A8C5-5BBA27052630}"/>
    <dgm:cxn modelId="{1C411619-A39D-473B-8127-3B97F6B31DF8}" srcId="{B25F8E59-08C0-40A7-AFC6-347540ED5D03}" destId="{5C822D3A-BF54-4A19-8170-8FB3B4F7E315}" srcOrd="0" destOrd="0" parTransId="{B60FE850-3BC9-44C5-9DE6-2C3C7C72F2AE}" sibTransId="{2E1BBF8D-A8A8-4919-85C6-862DC9EA03AD}"/>
    <dgm:cxn modelId="{34198CD5-30D0-4B5A-8C1D-86BF650CDF63}" type="presOf" srcId="{5C822D3A-BF54-4A19-8170-8FB3B4F7E315}" destId="{FBB94E1D-E3A9-448A-B061-5E49EAF9175D}" srcOrd="0" destOrd="0" presId="urn:microsoft.com/office/officeart/2005/8/layout/hProcess9"/>
    <dgm:cxn modelId="{40DFA2B4-8F9D-4CE0-B250-59DC9F4083CB}" type="presOf" srcId="{68C0464D-1DCC-453B-9854-B836397CC2E9}" destId="{D8C63506-FC92-41D6-A37A-64B99559E0D7}" srcOrd="0" destOrd="0" presId="urn:microsoft.com/office/officeart/2005/8/layout/hProcess9"/>
    <dgm:cxn modelId="{C6BC7493-D1AA-43F2-9558-72A014499A92}" srcId="{B25F8E59-08C0-40A7-AFC6-347540ED5D03}" destId="{68C0464D-1DCC-453B-9854-B836397CC2E9}" srcOrd="2" destOrd="0" parTransId="{E76099F1-BEEE-4326-9D36-3E5E253AFDFB}" sibTransId="{9D0B75CC-5795-4EF7-95F7-AC69F6D7D136}"/>
    <dgm:cxn modelId="{4CE3D26F-7353-4823-BE4B-DA25A9D2F860}" type="presOf" srcId="{B25F8E59-08C0-40A7-AFC6-347540ED5D03}" destId="{2C8E0B67-0DFC-4278-86F7-7D0E753BBBD8}" srcOrd="0" destOrd="0" presId="urn:microsoft.com/office/officeart/2005/8/layout/hProcess9"/>
    <dgm:cxn modelId="{A598C6EC-5250-45F9-B5F7-DAA6AD05358E}" type="presOf" srcId="{D2D7E34B-8FC6-46A3-9901-1E62258FC2E4}" destId="{076922DF-99DA-4DDA-83AB-D9959B876F7D}" srcOrd="0" destOrd="0" presId="urn:microsoft.com/office/officeart/2005/8/layout/hProcess9"/>
    <dgm:cxn modelId="{7ECDDB11-2518-4A09-88AE-6854CE6A6D04}" type="presParOf" srcId="{2C8E0B67-0DFC-4278-86F7-7D0E753BBBD8}" destId="{5F7D51CB-8D14-4AFC-B3F0-CBD9304119F4}" srcOrd="0" destOrd="0" presId="urn:microsoft.com/office/officeart/2005/8/layout/hProcess9"/>
    <dgm:cxn modelId="{8D87D036-39F9-4E23-BFDF-247880EED4EC}" type="presParOf" srcId="{2C8E0B67-0DFC-4278-86F7-7D0E753BBBD8}" destId="{F65DD3C7-1098-4C87-803A-C3058892B45C}" srcOrd="1" destOrd="0" presId="urn:microsoft.com/office/officeart/2005/8/layout/hProcess9"/>
    <dgm:cxn modelId="{E8BA0042-9E11-4CA1-944A-82F610839C7C}" type="presParOf" srcId="{F65DD3C7-1098-4C87-803A-C3058892B45C}" destId="{FBB94E1D-E3A9-448A-B061-5E49EAF9175D}" srcOrd="0" destOrd="0" presId="urn:microsoft.com/office/officeart/2005/8/layout/hProcess9"/>
    <dgm:cxn modelId="{36AD6F8B-FC78-44FA-B789-C18DFB558CA9}" type="presParOf" srcId="{F65DD3C7-1098-4C87-803A-C3058892B45C}" destId="{5C9DD88E-CBD8-4EFC-BD4E-666FB3D636A5}" srcOrd="1" destOrd="0" presId="urn:microsoft.com/office/officeart/2005/8/layout/hProcess9"/>
    <dgm:cxn modelId="{DCEC3429-DAC6-4DC8-80FE-361BA46AF51B}" type="presParOf" srcId="{F65DD3C7-1098-4C87-803A-C3058892B45C}" destId="{076922DF-99DA-4DDA-83AB-D9959B876F7D}" srcOrd="2" destOrd="0" presId="urn:microsoft.com/office/officeart/2005/8/layout/hProcess9"/>
    <dgm:cxn modelId="{3C034255-EFC9-40CE-8BCC-F41368CAB082}" type="presParOf" srcId="{F65DD3C7-1098-4C87-803A-C3058892B45C}" destId="{43241B6A-15AE-47E3-B309-A8C7C43D4903}" srcOrd="3" destOrd="0" presId="urn:microsoft.com/office/officeart/2005/8/layout/hProcess9"/>
    <dgm:cxn modelId="{4869951F-53F2-4056-B8BE-24DEFE45791A}" type="presParOf" srcId="{F65DD3C7-1098-4C87-803A-C3058892B45C}" destId="{D8C63506-FC92-41D6-A37A-64B99559E0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0C5E7B-D7FA-48F1-825D-D5072F6D774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957140C-57B7-4434-B2DD-33909ED4BFA5}">
      <dgm:prSet phldrT="[Текст]"/>
      <dgm:spPr/>
      <dgm:t>
        <a:bodyPr/>
        <a:lstStyle/>
        <a:p>
          <a:r>
            <a:rPr lang="ru-RU" dirty="0" smtClean="0"/>
            <a:t>Предприятие</a:t>
          </a:r>
          <a:endParaRPr lang="ru-RU" dirty="0"/>
        </a:p>
      </dgm:t>
    </dgm:pt>
    <dgm:pt modelId="{D996BB20-FF64-4858-B446-A84078B2D124}" type="parTrans" cxnId="{AABE4120-52A0-4851-B642-3D992B982E10}">
      <dgm:prSet/>
      <dgm:spPr/>
      <dgm:t>
        <a:bodyPr/>
        <a:lstStyle/>
        <a:p>
          <a:endParaRPr lang="ru-RU"/>
        </a:p>
      </dgm:t>
    </dgm:pt>
    <dgm:pt modelId="{8FDF7F31-B417-4E6F-A896-6BC9BAAFEE2F}" type="sibTrans" cxnId="{AABE4120-52A0-4851-B642-3D992B982E10}">
      <dgm:prSet/>
      <dgm:spPr/>
      <dgm:t>
        <a:bodyPr/>
        <a:lstStyle/>
        <a:p>
          <a:endParaRPr lang="ru-RU"/>
        </a:p>
      </dgm:t>
    </dgm:pt>
    <dgm:pt modelId="{F490A79C-95C9-4F6A-9D78-01B958C7541A}">
      <dgm:prSet phldrT="[Текст]"/>
      <dgm:spPr/>
      <dgm:t>
        <a:bodyPr/>
        <a:lstStyle/>
        <a:p>
          <a:r>
            <a:rPr lang="ru-RU" dirty="0" smtClean="0"/>
            <a:t>Университет</a:t>
          </a:r>
          <a:endParaRPr lang="ru-RU" dirty="0"/>
        </a:p>
      </dgm:t>
    </dgm:pt>
    <dgm:pt modelId="{352FF964-BDA2-40C8-A4DE-26BC9A5E5E4C}" type="parTrans" cxnId="{7253408B-D87A-491A-87BF-D7AE34868396}">
      <dgm:prSet/>
      <dgm:spPr/>
      <dgm:t>
        <a:bodyPr/>
        <a:lstStyle/>
        <a:p>
          <a:endParaRPr lang="ru-RU"/>
        </a:p>
      </dgm:t>
    </dgm:pt>
    <dgm:pt modelId="{F30B6178-99E7-4AE5-B767-9871C4B6377F}" type="sibTrans" cxnId="{7253408B-D87A-491A-87BF-D7AE34868396}">
      <dgm:prSet/>
      <dgm:spPr/>
      <dgm:t>
        <a:bodyPr/>
        <a:lstStyle/>
        <a:p>
          <a:endParaRPr lang="ru-RU"/>
        </a:p>
      </dgm:t>
    </dgm:pt>
    <dgm:pt modelId="{DBD4188C-A25C-4207-ABA5-006D45BF53B9}">
      <dgm:prSet phldrT="[Текст]"/>
      <dgm:spPr/>
      <dgm:t>
        <a:bodyPr/>
        <a:lstStyle/>
        <a:p>
          <a:r>
            <a:rPr lang="ru-RU" dirty="0" smtClean="0"/>
            <a:t>Центр карьеры</a:t>
          </a:r>
          <a:endParaRPr lang="ru-RU" dirty="0"/>
        </a:p>
      </dgm:t>
    </dgm:pt>
    <dgm:pt modelId="{B630949E-C128-46D1-B4A8-CFDE37A26BEF}" type="parTrans" cxnId="{CAB6B4E3-7F29-4ED8-97A0-E70AB8A915CD}">
      <dgm:prSet/>
      <dgm:spPr/>
      <dgm:t>
        <a:bodyPr/>
        <a:lstStyle/>
        <a:p>
          <a:endParaRPr lang="ru-RU"/>
        </a:p>
      </dgm:t>
    </dgm:pt>
    <dgm:pt modelId="{C55973B8-3D38-4F80-A2E6-C65EDBD2E5E3}" type="sibTrans" cxnId="{CAB6B4E3-7F29-4ED8-97A0-E70AB8A915CD}">
      <dgm:prSet/>
      <dgm:spPr/>
      <dgm:t>
        <a:bodyPr/>
        <a:lstStyle/>
        <a:p>
          <a:endParaRPr lang="ru-RU"/>
        </a:p>
      </dgm:t>
    </dgm:pt>
    <dgm:pt modelId="{B4928922-F4A0-4612-B0ED-0F037BBA72EE}" type="pres">
      <dgm:prSet presAssocID="{EA0C5E7B-D7FA-48F1-825D-D5072F6D7742}" presName="CompostProcess" presStyleCnt="0">
        <dgm:presLayoutVars>
          <dgm:dir/>
          <dgm:resizeHandles val="exact"/>
        </dgm:presLayoutVars>
      </dgm:prSet>
      <dgm:spPr/>
    </dgm:pt>
    <dgm:pt modelId="{8B09D3C4-1A35-45C3-9CDE-E99485B8D090}" type="pres">
      <dgm:prSet presAssocID="{EA0C5E7B-D7FA-48F1-825D-D5072F6D7742}" presName="arrow" presStyleLbl="bgShp" presStyleIdx="0" presStyleCnt="1"/>
      <dgm:spPr/>
    </dgm:pt>
    <dgm:pt modelId="{E76EB9CC-26B3-44C5-8D79-8B33EA172C53}" type="pres">
      <dgm:prSet presAssocID="{EA0C5E7B-D7FA-48F1-825D-D5072F6D7742}" presName="linearProcess" presStyleCnt="0"/>
      <dgm:spPr/>
    </dgm:pt>
    <dgm:pt modelId="{9131E02D-2615-4D6B-9742-A14C8609449E}" type="pres">
      <dgm:prSet presAssocID="{E957140C-57B7-4434-B2DD-33909ED4BF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D3C0-0DA0-4F7A-92BC-C311580D5BBA}" type="pres">
      <dgm:prSet presAssocID="{8FDF7F31-B417-4E6F-A896-6BC9BAAFEE2F}" presName="sibTrans" presStyleCnt="0"/>
      <dgm:spPr/>
    </dgm:pt>
    <dgm:pt modelId="{B8977A4F-4C0B-48DF-B9C9-0E9FC8C4D549}" type="pres">
      <dgm:prSet presAssocID="{F490A79C-95C9-4F6A-9D78-01B958C754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65EB8-974D-477B-ABF2-F8677DFC5593}" type="pres">
      <dgm:prSet presAssocID="{F30B6178-99E7-4AE5-B767-9871C4B6377F}" presName="sibTrans" presStyleCnt="0"/>
      <dgm:spPr/>
    </dgm:pt>
    <dgm:pt modelId="{8466AAC6-994F-40C6-99D0-229BD81786A3}" type="pres">
      <dgm:prSet presAssocID="{DBD4188C-A25C-4207-ABA5-006D45BF53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6B4E3-7F29-4ED8-97A0-E70AB8A915CD}" srcId="{EA0C5E7B-D7FA-48F1-825D-D5072F6D7742}" destId="{DBD4188C-A25C-4207-ABA5-006D45BF53B9}" srcOrd="2" destOrd="0" parTransId="{B630949E-C128-46D1-B4A8-CFDE37A26BEF}" sibTransId="{C55973B8-3D38-4F80-A2E6-C65EDBD2E5E3}"/>
    <dgm:cxn modelId="{5B009C24-E9E2-40A0-968D-FED0183AD0E0}" type="presOf" srcId="{EA0C5E7B-D7FA-48F1-825D-D5072F6D7742}" destId="{B4928922-F4A0-4612-B0ED-0F037BBA72EE}" srcOrd="0" destOrd="0" presId="urn:microsoft.com/office/officeart/2005/8/layout/hProcess9"/>
    <dgm:cxn modelId="{A819F65E-EC5F-4959-817F-4B0A258DEA03}" type="presOf" srcId="{E957140C-57B7-4434-B2DD-33909ED4BFA5}" destId="{9131E02D-2615-4D6B-9742-A14C8609449E}" srcOrd="0" destOrd="0" presId="urn:microsoft.com/office/officeart/2005/8/layout/hProcess9"/>
    <dgm:cxn modelId="{D6F03C62-061C-40FB-965A-F4BCB62AAB55}" type="presOf" srcId="{F490A79C-95C9-4F6A-9D78-01B958C7541A}" destId="{B8977A4F-4C0B-48DF-B9C9-0E9FC8C4D549}" srcOrd="0" destOrd="0" presId="urn:microsoft.com/office/officeart/2005/8/layout/hProcess9"/>
    <dgm:cxn modelId="{29A1F078-1CC7-4C43-BE13-CF9DCFDC7656}" type="presOf" srcId="{DBD4188C-A25C-4207-ABA5-006D45BF53B9}" destId="{8466AAC6-994F-40C6-99D0-229BD81786A3}" srcOrd="0" destOrd="0" presId="urn:microsoft.com/office/officeart/2005/8/layout/hProcess9"/>
    <dgm:cxn modelId="{AABE4120-52A0-4851-B642-3D992B982E10}" srcId="{EA0C5E7B-D7FA-48F1-825D-D5072F6D7742}" destId="{E957140C-57B7-4434-B2DD-33909ED4BFA5}" srcOrd="0" destOrd="0" parTransId="{D996BB20-FF64-4858-B446-A84078B2D124}" sibTransId="{8FDF7F31-B417-4E6F-A896-6BC9BAAFEE2F}"/>
    <dgm:cxn modelId="{7253408B-D87A-491A-87BF-D7AE34868396}" srcId="{EA0C5E7B-D7FA-48F1-825D-D5072F6D7742}" destId="{F490A79C-95C9-4F6A-9D78-01B958C7541A}" srcOrd="1" destOrd="0" parTransId="{352FF964-BDA2-40C8-A4DE-26BC9A5E5E4C}" sibTransId="{F30B6178-99E7-4AE5-B767-9871C4B6377F}"/>
    <dgm:cxn modelId="{F05EAF05-2BF6-4D2C-8B25-F4BE63BFC55D}" type="presParOf" srcId="{B4928922-F4A0-4612-B0ED-0F037BBA72EE}" destId="{8B09D3C4-1A35-45C3-9CDE-E99485B8D090}" srcOrd="0" destOrd="0" presId="urn:microsoft.com/office/officeart/2005/8/layout/hProcess9"/>
    <dgm:cxn modelId="{68719095-B6FA-4F12-B871-2D4BB0739A77}" type="presParOf" srcId="{B4928922-F4A0-4612-B0ED-0F037BBA72EE}" destId="{E76EB9CC-26B3-44C5-8D79-8B33EA172C53}" srcOrd="1" destOrd="0" presId="urn:microsoft.com/office/officeart/2005/8/layout/hProcess9"/>
    <dgm:cxn modelId="{A36D886D-0F2E-4A12-86AA-B65BB203E89E}" type="presParOf" srcId="{E76EB9CC-26B3-44C5-8D79-8B33EA172C53}" destId="{9131E02D-2615-4D6B-9742-A14C8609449E}" srcOrd="0" destOrd="0" presId="urn:microsoft.com/office/officeart/2005/8/layout/hProcess9"/>
    <dgm:cxn modelId="{C72BBC21-891E-46E0-8BC0-07409D2382F0}" type="presParOf" srcId="{E76EB9CC-26B3-44C5-8D79-8B33EA172C53}" destId="{2E69D3C0-0DA0-4F7A-92BC-C311580D5BBA}" srcOrd="1" destOrd="0" presId="urn:microsoft.com/office/officeart/2005/8/layout/hProcess9"/>
    <dgm:cxn modelId="{3E4F94CB-BCAF-4C71-B0BB-EF4C288F0CF2}" type="presParOf" srcId="{E76EB9CC-26B3-44C5-8D79-8B33EA172C53}" destId="{B8977A4F-4C0B-48DF-B9C9-0E9FC8C4D549}" srcOrd="2" destOrd="0" presId="urn:microsoft.com/office/officeart/2005/8/layout/hProcess9"/>
    <dgm:cxn modelId="{A9FFE50F-DF3D-4105-BB55-39A90A33A9EB}" type="presParOf" srcId="{E76EB9CC-26B3-44C5-8D79-8B33EA172C53}" destId="{9C465EB8-974D-477B-ABF2-F8677DFC5593}" srcOrd="3" destOrd="0" presId="urn:microsoft.com/office/officeart/2005/8/layout/hProcess9"/>
    <dgm:cxn modelId="{606A5819-C457-47F8-B8E8-3EC21D357504}" type="presParOf" srcId="{E76EB9CC-26B3-44C5-8D79-8B33EA172C53}" destId="{8466AAC6-994F-40C6-99D0-229BD81786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C5E7B-D7FA-48F1-825D-D5072F6D774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957140C-57B7-4434-B2DD-33909ED4BFA5}">
      <dgm:prSet phldrT="[Текст]"/>
      <dgm:spPr/>
      <dgm:t>
        <a:bodyPr/>
        <a:lstStyle/>
        <a:p>
          <a:r>
            <a:rPr lang="ru-RU" dirty="0" smtClean="0"/>
            <a:t>Предприятие</a:t>
          </a:r>
          <a:endParaRPr lang="ru-RU" dirty="0"/>
        </a:p>
      </dgm:t>
    </dgm:pt>
    <dgm:pt modelId="{D996BB20-FF64-4858-B446-A84078B2D124}" type="parTrans" cxnId="{AABE4120-52A0-4851-B642-3D992B982E10}">
      <dgm:prSet/>
      <dgm:spPr/>
      <dgm:t>
        <a:bodyPr/>
        <a:lstStyle/>
        <a:p>
          <a:endParaRPr lang="ru-RU"/>
        </a:p>
      </dgm:t>
    </dgm:pt>
    <dgm:pt modelId="{8FDF7F31-B417-4E6F-A896-6BC9BAAFEE2F}" type="sibTrans" cxnId="{AABE4120-52A0-4851-B642-3D992B982E10}">
      <dgm:prSet/>
      <dgm:spPr/>
      <dgm:t>
        <a:bodyPr/>
        <a:lstStyle/>
        <a:p>
          <a:endParaRPr lang="ru-RU"/>
        </a:p>
      </dgm:t>
    </dgm:pt>
    <dgm:pt modelId="{F490A79C-95C9-4F6A-9D78-01B958C7541A}">
      <dgm:prSet phldrT="[Текст]"/>
      <dgm:spPr/>
      <dgm:t>
        <a:bodyPr/>
        <a:lstStyle/>
        <a:p>
          <a:r>
            <a:rPr lang="ru-RU" dirty="0" smtClean="0"/>
            <a:t>Университет</a:t>
          </a:r>
          <a:endParaRPr lang="ru-RU" dirty="0"/>
        </a:p>
      </dgm:t>
    </dgm:pt>
    <dgm:pt modelId="{352FF964-BDA2-40C8-A4DE-26BC9A5E5E4C}" type="parTrans" cxnId="{7253408B-D87A-491A-87BF-D7AE34868396}">
      <dgm:prSet/>
      <dgm:spPr/>
      <dgm:t>
        <a:bodyPr/>
        <a:lstStyle/>
        <a:p>
          <a:endParaRPr lang="ru-RU"/>
        </a:p>
      </dgm:t>
    </dgm:pt>
    <dgm:pt modelId="{F30B6178-99E7-4AE5-B767-9871C4B6377F}" type="sibTrans" cxnId="{7253408B-D87A-491A-87BF-D7AE34868396}">
      <dgm:prSet/>
      <dgm:spPr/>
      <dgm:t>
        <a:bodyPr/>
        <a:lstStyle/>
        <a:p>
          <a:endParaRPr lang="ru-RU"/>
        </a:p>
      </dgm:t>
    </dgm:pt>
    <dgm:pt modelId="{DBD4188C-A25C-4207-ABA5-006D45BF53B9}">
      <dgm:prSet phldrT="[Текст]"/>
      <dgm:spPr/>
      <dgm:t>
        <a:bodyPr/>
        <a:lstStyle/>
        <a:p>
          <a:r>
            <a:rPr lang="ru-RU" dirty="0" smtClean="0"/>
            <a:t>Центр карьеры</a:t>
          </a:r>
          <a:endParaRPr lang="ru-RU" dirty="0"/>
        </a:p>
      </dgm:t>
    </dgm:pt>
    <dgm:pt modelId="{B630949E-C128-46D1-B4A8-CFDE37A26BEF}" type="parTrans" cxnId="{CAB6B4E3-7F29-4ED8-97A0-E70AB8A915CD}">
      <dgm:prSet/>
      <dgm:spPr/>
      <dgm:t>
        <a:bodyPr/>
        <a:lstStyle/>
        <a:p>
          <a:endParaRPr lang="ru-RU"/>
        </a:p>
      </dgm:t>
    </dgm:pt>
    <dgm:pt modelId="{C55973B8-3D38-4F80-A2E6-C65EDBD2E5E3}" type="sibTrans" cxnId="{CAB6B4E3-7F29-4ED8-97A0-E70AB8A915CD}">
      <dgm:prSet/>
      <dgm:spPr/>
      <dgm:t>
        <a:bodyPr/>
        <a:lstStyle/>
        <a:p>
          <a:endParaRPr lang="ru-RU"/>
        </a:p>
      </dgm:t>
    </dgm:pt>
    <dgm:pt modelId="{B4928922-F4A0-4612-B0ED-0F037BBA72EE}" type="pres">
      <dgm:prSet presAssocID="{EA0C5E7B-D7FA-48F1-825D-D5072F6D7742}" presName="CompostProcess" presStyleCnt="0">
        <dgm:presLayoutVars>
          <dgm:dir/>
          <dgm:resizeHandles val="exact"/>
        </dgm:presLayoutVars>
      </dgm:prSet>
      <dgm:spPr/>
    </dgm:pt>
    <dgm:pt modelId="{8B09D3C4-1A35-45C3-9CDE-E99485B8D090}" type="pres">
      <dgm:prSet presAssocID="{EA0C5E7B-D7FA-48F1-825D-D5072F6D7742}" presName="arrow" presStyleLbl="bgShp" presStyleIdx="0" presStyleCnt="1"/>
      <dgm:spPr/>
    </dgm:pt>
    <dgm:pt modelId="{E76EB9CC-26B3-44C5-8D79-8B33EA172C53}" type="pres">
      <dgm:prSet presAssocID="{EA0C5E7B-D7FA-48F1-825D-D5072F6D7742}" presName="linearProcess" presStyleCnt="0"/>
      <dgm:spPr/>
    </dgm:pt>
    <dgm:pt modelId="{9131E02D-2615-4D6B-9742-A14C8609449E}" type="pres">
      <dgm:prSet presAssocID="{E957140C-57B7-4434-B2DD-33909ED4BF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D3C0-0DA0-4F7A-92BC-C311580D5BBA}" type="pres">
      <dgm:prSet presAssocID="{8FDF7F31-B417-4E6F-A896-6BC9BAAFEE2F}" presName="sibTrans" presStyleCnt="0"/>
      <dgm:spPr/>
    </dgm:pt>
    <dgm:pt modelId="{B8977A4F-4C0B-48DF-B9C9-0E9FC8C4D549}" type="pres">
      <dgm:prSet presAssocID="{F490A79C-95C9-4F6A-9D78-01B958C754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65EB8-974D-477B-ABF2-F8677DFC5593}" type="pres">
      <dgm:prSet presAssocID="{F30B6178-99E7-4AE5-B767-9871C4B6377F}" presName="sibTrans" presStyleCnt="0"/>
      <dgm:spPr/>
    </dgm:pt>
    <dgm:pt modelId="{8466AAC6-994F-40C6-99D0-229BD81786A3}" type="pres">
      <dgm:prSet presAssocID="{DBD4188C-A25C-4207-ABA5-006D45BF53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6B4E3-7F29-4ED8-97A0-E70AB8A915CD}" srcId="{EA0C5E7B-D7FA-48F1-825D-D5072F6D7742}" destId="{DBD4188C-A25C-4207-ABA5-006D45BF53B9}" srcOrd="2" destOrd="0" parTransId="{B630949E-C128-46D1-B4A8-CFDE37A26BEF}" sibTransId="{C55973B8-3D38-4F80-A2E6-C65EDBD2E5E3}"/>
    <dgm:cxn modelId="{D40499AA-8B8D-42D3-8B71-5D726F4AC87B}" type="presOf" srcId="{EA0C5E7B-D7FA-48F1-825D-D5072F6D7742}" destId="{B4928922-F4A0-4612-B0ED-0F037BBA72EE}" srcOrd="0" destOrd="0" presId="urn:microsoft.com/office/officeart/2005/8/layout/hProcess9"/>
    <dgm:cxn modelId="{530A5974-DD67-4494-BBA0-3BB4CB60BFA2}" type="presOf" srcId="{DBD4188C-A25C-4207-ABA5-006D45BF53B9}" destId="{8466AAC6-994F-40C6-99D0-229BD81786A3}" srcOrd="0" destOrd="0" presId="urn:microsoft.com/office/officeart/2005/8/layout/hProcess9"/>
    <dgm:cxn modelId="{19A1DACF-2487-4C04-92E0-90D61D61B194}" type="presOf" srcId="{E957140C-57B7-4434-B2DD-33909ED4BFA5}" destId="{9131E02D-2615-4D6B-9742-A14C8609449E}" srcOrd="0" destOrd="0" presId="urn:microsoft.com/office/officeart/2005/8/layout/hProcess9"/>
    <dgm:cxn modelId="{2BECA10E-A8B5-4F7F-801E-135BC1B6387C}" type="presOf" srcId="{F490A79C-95C9-4F6A-9D78-01B958C7541A}" destId="{B8977A4F-4C0B-48DF-B9C9-0E9FC8C4D549}" srcOrd="0" destOrd="0" presId="urn:microsoft.com/office/officeart/2005/8/layout/hProcess9"/>
    <dgm:cxn modelId="{7253408B-D87A-491A-87BF-D7AE34868396}" srcId="{EA0C5E7B-D7FA-48F1-825D-D5072F6D7742}" destId="{F490A79C-95C9-4F6A-9D78-01B958C7541A}" srcOrd="1" destOrd="0" parTransId="{352FF964-BDA2-40C8-A4DE-26BC9A5E5E4C}" sibTransId="{F30B6178-99E7-4AE5-B767-9871C4B6377F}"/>
    <dgm:cxn modelId="{AABE4120-52A0-4851-B642-3D992B982E10}" srcId="{EA0C5E7B-D7FA-48F1-825D-D5072F6D7742}" destId="{E957140C-57B7-4434-B2DD-33909ED4BFA5}" srcOrd="0" destOrd="0" parTransId="{D996BB20-FF64-4858-B446-A84078B2D124}" sibTransId="{8FDF7F31-B417-4E6F-A896-6BC9BAAFEE2F}"/>
    <dgm:cxn modelId="{C6A20354-604F-48C5-B48F-BDF68B6F3CFE}" type="presParOf" srcId="{B4928922-F4A0-4612-B0ED-0F037BBA72EE}" destId="{8B09D3C4-1A35-45C3-9CDE-E99485B8D090}" srcOrd="0" destOrd="0" presId="urn:microsoft.com/office/officeart/2005/8/layout/hProcess9"/>
    <dgm:cxn modelId="{2935AD17-9C20-4260-AA1B-28061E134721}" type="presParOf" srcId="{B4928922-F4A0-4612-B0ED-0F037BBA72EE}" destId="{E76EB9CC-26B3-44C5-8D79-8B33EA172C53}" srcOrd="1" destOrd="0" presId="urn:microsoft.com/office/officeart/2005/8/layout/hProcess9"/>
    <dgm:cxn modelId="{28B2A541-DF0C-4577-B21D-3B0DAF0DBA48}" type="presParOf" srcId="{E76EB9CC-26B3-44C5-8D79-8B33EA172C53}" destId="{9131E02D-2615-4D6B-9742-A14C8609449E}" srcOrd="0" destOrd="0" presId="urn:microsoft.com/office/officeart/2005/8/layout/hProcess9"/>
    <dgm:cxn modelId="{23B96A21-F6DA-43C8-BE8E-41502FC7F6D1}" type="presParOf" srcId="{E76EB9CC-26B3-44C5-8D79-8B33EA172C53}" destId="{2E69D3C0-0DA0-4F7A-92BC-C311580D5BBA}" srcOrd="1" destOrd="0" presId="urn:microsoft.com/office/officeart/2005/8/layout/hProcess9"/>
    <dgm:cxn modelId="{3311DD14-0577-4780-8061-79113D32A908}" type="presParOf" srcId="{E76EB9CC-26B3-44C5-8D79-8B33EA172C53}" destId="{B8977A4F-4C0B-48DF-B9C9-0E9FC8C4D549}" srcOrd="2" destOrd="0" presId="urn:microsoft.com/office/officeart/2005/8/layout/hProcess9"/>
    <dgm:cxn modelId="{555EBFC2-D5CE-4085-AAEC-6A28A4E5DB47}" type="presParOf" srcId="{E76EB9CC-26B3-44C5-8D79-8B33EA172C53}" destId="{9C465EB8-974D-477B-ABF2-F8677DFC5593}" srcOrd="3" destOrd="0" presId="urn:microsoft.com/office/officeart/2005/8/layout/hProcess9"/>
    <dgm:cxn modelId="{1E3BA292-F2F5-41F0-A423-8672AD4FA52F}" type="presParOf" srcId="{E76EB9CC-26B3-44C5-8D79-8B33EA172C53}" destId="{8466AAC6-994F-40C6-99D0-229BD81786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6EF64-9835-40B0-93B8-5A69D188C25C}">
      <dsp:nvSpPr>
        <dsp:cNvPr id="0" name=""/>
        <dsp:cNvSpPr/>
      </dsp:nvSpPr>
      <dsp:spPr>
        <a:xfrm rot="16200000">
          <a:off x="394636" y="-394636"/>
          <a:ext cx="1767009" cy="255628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40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1 483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работодателя-партнера конкурса</a:t>
          </a:r>
          <a:endParaRPr lang="ru-RU" sz="2000" b="1" kern="1200" dirty="0"/>
        </a:p>
      </dsp:txBody>
      <dsp:txXfrm rot="5400000">
        <a:off x="0" y="0"/>
        <a:ext cx="2556283" cy="1325257"/>
      </dsp:txXfrm>
    </dsp:sp>
    <dsp:sp modelId="{F3CEAD50-94FF-4435-852E-000C456840FE}">
      <dsp:nvSpPr>
        <dsp:cNvPr id="0" name=""/>
        <dsp:cNvSpPr/>
      </dsp:nvSpPr>
      <dsp:spPr>
        <a:xfrm>
          <a:off x="2556283" y="0"/>
          <a:ext cx="2556283" cy="1767009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4 971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кейс</a:t>
          </a:r>
          <a:endParaRPr lang="ru-RU" sz="2000" b="1" kern="1200" dirty="0"/>
        </a:p>
      </dsp:txBody>
      <dsp:txXfrm>
        <a:off x="2556283" y="0"/>
        <a:ext cx="2556283" cy="1325257"/>
      </dsp:txXfrm>
    </dsp:sp>
    <dsp:sp modelId="{9090776D-62D8-4A8F-BE6F-F7D2B60B2434}">
      <dsp:nvSpPr>
        <dsp:cNvPr id="0" name=""/>
        <dsp:cNvSpPr/>
      </dsp:nvSpPr>
      <dsp:spPr>
        <a:xfrm rot="10800000">
          <a:off x="0" y="1767009"/>
          <a:ext cx="2556283" cy="1767009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1 728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учебных заведений</a:t>
          </a:r>
          <a:endParaRPr lang="ru-RU" sz="2000" b="1" kern="1200" dirty="0"/>
        </a:p>
      </dsp:txBody>
      <dsp:txXfrm rot="10800000">
        <a:off x="0" y="2208761"/>
        <a:ext cx="2556283" cy="1325257"/>
      </dsp:txXfrm>
    </dsp:sp>
    <dsp:sp modelId="{69F7E88C-E57C-4E97-978E-403354DA8E2F}">
      <dsp:nvSpPr>
        <dsp:cNvPr id="0" name=""/>
        <dsp:cNvSpPr/>
      </dsp:nvSpPr>
      <dsp:spPr>
        <a:xfrm rot="5400000">
          <a:off x="2950920" y="1372372"/>
          <a:ext cx="1767009" cy="2556283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146 000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обучающихся</a:t>
          </a:r>
          <a:endParaRPr lang="ru-RU" sz="2000" b="1" kern="1200" dirty="0"/>
        </a:p>
      </dsp:txBody>
      <dsp:txXfrm rot="-5400000">
        <a:off x="2556283" y="2208761"/>
        <a:ext cx="2556283" cy="1325257"/>
      </dsp:txXfrm>
    </dsp:sp>
    <dsp:sp modelId="{F6E7E92C-D688-4734-8C77-5B389044FA20}">
      <dsp:nvSpPr>
        <dsp:cNvPr id="0" name=""/>
        <dsp:cNvSpPr/>
      </dsp:nvSpPr>
      <dsp:spPr>
        <a:xfrm>
          <a:off x="1789398" y="1325257"/>
          <a:ext cx="1533770" cy="88350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РОССИЯ</a:t>
          </a:r>
          <a:endParaRPr lang="ru-RU" sz="2700" b="1" kern="1200" dirty="0"/>
        </a:p>
      </dsp:txBody>
      <dsp:txXfrm>
        <a:off x="1832527" y="1368386"/>
        <a:ext cx="1447512" cy="7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D51CB-8D14-4AFC-B3F0-CBD9304119F4}">
      <dsp:nvSpPr>
        <dsp:cNvPr id="0" name=""/>
        <dsp:cNvSpPr/>
      </dsp:nvSpPr>
      <dsp:spPr>
        <a:xfrm>
          <a:off x="2" y="0"/>
          <a:ext cx="8100852" cy="123991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94E1D-E3A9-448A-B061-5E49EAF9175D}">
      <dsp:nvSpPr>
        <dsp:cNvPr id="0" name=""/>
        <dsp:cNvSpPr/>
      </dsp:nvSpPr>
      <dsp:spPr>
        <a:xfrm>
          <a:off x="0" y="371973"/>
          <a:ext cx="2430257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704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211" y="396184"/>
        <a:ext cx="2381835" cy="447542"/>
      </dsp:txXfrm>
    </dsp:sp>
    <dsp:sp modelId="{076922DF-99DA-4DDA-83AB-D9959B876F7D}">
      <dsp:nvSpPr>
        <dsp:cNvPr id="0" name=""/>
        <dsp:cNvSpPr/>
      </dsp:nvSpPr>
      <dsp:spPr>
        <a:xfrm>
          <a:off x="2835299" y="371973"/>
          <a:ext cx="2430257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265 - СПО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59510" y="396184"/>
        <a:ext cx="2381835" cy="447542"/>
      </dsp:txXfrm>
    </dsp:sp>
    <dsp:sp modelId="{D8C63506-FC92-41D6-A37A-64B99559E0D7}">
      <dsp:nvSpPr>
        <dsp:cNvPr id="0" name=""/>
        <dsp:cNvSpPr/>
      </dsp:nvSpPr>
      <dsp:spPr>
        <a:xfrm>
          <a:off x="5670599" y="371973"/>
          <a:ext cx="2430257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439 - ВО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94810" y="396184"/>
        <a:ext cx="2381835" cy="447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6EF64-9835-40B0-93B8-5A69D188C25C}">
      <dsp:nvSpPr>
        <dsp:cNvPr id="0" name=""/>
        <dsp:cNvSpPr/>
      </dsp:nvSpPr>
      <dsp:spPr>
        <a:xfrm rot="16200000">
          <a:off x="358289" y="-358289"/>
          <a:ext cx="1807874" cy="252445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40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9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работодателей-партнеров конкурса</a:t>
          </a:r>
          <a:endParaRPr lang="ru-RU" sz="2000" b="1" kern="1200" dirty="0"/>
        </a:p>
      </dsp:txBody>
      <dsp:txXfrm rot="5400000">
        <a:off x="0" y="0"/>
        <a:ext cx="2524452" cy="1355905"/>
      </dsp:txXfrm>
    </dsp:sp>
    <dsp:sp modelId="{F3CEAD50-94FF-4435-852E-000C456840FE}">
      <dsp:nvSpPr>
        <dsp:cNvPr id="0" name=""/>
        <dsp:cNvSpPr/>
      </dsp:nvSpPr>
      <dsp:spPr>
        <a:xfrm>
          <a:off x="2524452" y="0"/>
          <a:ext cx="2524452" cy="1807874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26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кейсов</a:t>
          </a:r>
          <a:endParaRPr lang="ru-RU" sz="2000" b="1" kern="1200" dirty="0"/>
        </a:p>
      </dsp:txBody>
      <dsp:txXfrm>
        <a:off x="2524452" y="0"/>
        <a:ext cx="2524452" cy="1355905"/>
      </dsp:txXfrm>
    </dsp:sp>
    <dsp:sp modelId="{9090776D-62D8-4A8F-BE6F-F7D2B60B2434}">
      <dsp:nvSpPr>
        <dsp:cNvPr id="0" name=""/>
        <dsp:cNvSpPr/>
      </dsp:nvSpPr>
      <dsp:spPr>
        <a:xfrm rot="10800000">
          <a:off x="0" y="1807874"/>
          <a:ext cx="2524452" cy="1807874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8 756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обучающихся</a:t>
          </a:r>
          <a:endParaRPr lang="ru-RU" sz="2000" b="1" kern="1200" dirty="0"/>
        </a:p>
      </dsp:txBody>
      <dsp:txXfrm rot="10800000">
        <a:off x="0" y="2259843"/>
        <a:ext cx="2524452" cy="1355905"/>
      </dsp:txXfrm>
    </dsp:sp>
    <dsp:sp modelId="{69F7E88C-E57C-4E97-978E-403354DA8E2F}">
      <dsp:nvSpPr>
        <dsp:cNvPr id="0" name=""/>
        <dsp:cNvSpPr/>
      </dsp:nvSpPr>
      <dsp:spPr>
        <a:xfrm rot="5400000">
          <a:off x="2882742" y="1449585"/>
          <a:ext cx="1807874" cy="2524452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19</a:t>
          </a:r>
          <a:r>
            <a:rPr lang="ru-RU" sz="2000" b="1" kern="1200" dirty="0" smtClean="0"/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/>
            <a:t>победителей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b="1" kern="1200" dirty="0"/>
        </a:p>
      </dsp:txBody>
      <dsp:txXfrm rot="-5400000">
        <a:off x="2524453" y="2259842"/>
        <a:ext cx="2524452" cy="1355905"/>
      </dsp:txXfrm>
    </dsp:sp>
    <dsp:sp modelId="{F6E7E92C-D688-4734-8C77-5B389044FA20}">
      <dsp:nvSpPr>
        <dsp:cNvPr id="0" name=""/>
        <dsp:cNvSpPr/>
      </dsp:nvSpPr>
      <dsp:spPr>
        <a:xfrm>
          <a:off x="1767117" y="1355905"/>
          <a:ext cx="1514671" cy="90393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ЧУВАШИЯ</a:t>
          </a:r>
          <a:endParaRPr lang="ru-RU" sz="2200" b="1" kern="1200" dirty="0"/>
        </a:p>
      </dsp:txBody>
      <dsp:txXfrm>
        <a:off x="1811244" y="1400032"/>
        <a:ext cx="1426417" cy="815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D51CB-8D14-4AFC-B3F0-CBD9304119F4}">
      <dsp:nvSpPr>
        <dsp:cNvPr id="0" name=""/>
        <dsp:cNvSpPr/>
      </dsp:nvSpPr>
      <dsp:spPr>
        <a:xfrm>
          <a:off x="2" y="0"/>
          <a:ext cx="8444375" cy="123991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94E1D-E3A9-448A-B061-5E49EAF9175D}">
      <dsp:nvSpPr>
        <dsp:cNvPr id="0" name=""/>
        <dsp:cNvSpPr/>
      </dsp:nvSpPr>
      <dsp:spPr>
        <a:xfrm>
          <a:off x="75" y="371973"/>
          <a:ext cx="2087244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ЧУВАШИЯ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286" y="396184"/>
        <a:ext cx="2038822" cy="447542"/>
      </dsp:txXfrm>
    </dsp:sp>
    <dsp:sp modelId="{076922DF-99DA-4DDA-83AB-D9959B876F7D}">
      <dsp:nvSpPr>
        <dsp:cNvPr id="0" name=""/>
        <dsp:cNvSpPr/>
      </dsp:nvSpPr>
      <dsp:spPr>
        <a:xfrm>
          <a:off x="2504590" y="371973"/>
          <a:ext cx="2836259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место из 66</a:t>
          </a:r>
          <a:endParaRPr lang="ru-RU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8801" y="396184"/>
        <a:ext cx="2787837" cy="447542"/>
      </dsp:txXfrm>
    </dsp:sp>
    <dsp:sp modelId="{D8C63506-FC92-41D6-A37A-64B99559E0D7}">
      <dsp:nvSpPr>
        <dsp:cNvPr id="0" name=""/>
        <dsp:cNvSpPr/>
      </dsp:nvSpPr>
      <dsp:spPr>
        <a:xfrm>
          <a:off x="5758121" y="371973"/>
          <a:ext cx="2686182" cy="495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1 - СПО, 18 - ВО</a:t>
          </a:r>
          <a:endParaRPr lang="ru-RU" sz="28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5782332" y="396184"/>
        <a:ext cx="2637760" cy="447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D3C4-1A35-45C3-9CDE-E99485B8D090}">
      <dsp:nvSpPr>
        <dsp:cNvPr id="0" name=""/>
        <dsp:cNvSpPr/>
      </dsp:nvSpPr>
      <dsp:spPr>
        <a:xfrm>
          <a:off x="594065" y="0"/>
          <a:ext cx="6732748" cy="14401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1E02D-2615-4D6B-9742-A14C8609449E}">
      <dsp:nvSpPr>
        <dsp:cNvPr id="0" name=""/>
        <dsp:cNvSpPr/>
      </dsp:nvSpPr>
      <dsp:spPr>
        <a:xfrm>
          <a:off x="214652" y="432048"/>
          <a:ext cx="2376264" cy="5760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Предприятие</a:t>
          </a:r>
          <a:endParaRPr lang="ru-RU" sz="2400" kern="1200" dirty="0"/>
        </a:p>
      </dsp:txBody>
      <dsp:txXfrm>
        <a:off x="242773" y="460169"/>
        <a:ext cx="2320022" cy="519822"/>
      </dsp:txXfrm>
    </dsp:sp>
    <dsp:sp modelId="{B8977A4F-4C0B-48DF-B9C9-0E9FC8C4D549}">
      <dsp:nvSpPr>
        <dsp:cNvPr id="0" name=""/>
        <dsp:cNvSpPr/>
      </dsp:nvSpPr>
      <dsp:spPr>
        <a:xfrm>
          <a:off x="2772307" y="432048"/>
          <a:ext cx="2376264" cy="576064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Университет</a:t>
          </a:r>
          <a:endParaRPr lang="ru-RU" sz="2400" kern="1200" dirty="0"/>
        </a:p>
      </dsp:txBody>
      <dsp:txXfrm>
        <a:off x="2800428" y="460169"/>
        <a:ext cx="2320022" cy="519822"/>
      </dsp:txXfrm>
    </dsp:sp>
    <dsp:sp modelId="{8466AAC6-994F-40C6-99D0-229BD81786A3}">
      <dsp:nvSpPr>
        <dsp:cNvPr id="0" name=""/>
        <dsp:cNvSpPr/>
      </dsp:nvSpPr>
      <dsp:spPr>
        <a:xfrm>
          <a:off x="5329963" y="432048"/>
          <a:ext cx="2376264" cy="576064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Центр карьеры</a:t>
          </a:r>
          <a:endParaRPr lang="ru-RU" sz="2400" kern="1200" dirty="0"/>
        </a:p>
      </dsp:txBody>
      <dsp:txXfrm>
        <a:off x="5358084" y="460169"/>
        <a:ext cx="2320022" cy="519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D3C4-1A35-45C3-9CDE-E99485B8D090}">
      <dsp:nvSpPr>
        <dsp:cNvPr id="0" name=""/>
        <dsp:cNvSpPr/>
      </dsp:nvSpPr>
      <dsp:spPr>
        <a:xfrm>
          <a:off x="594065" y="0"/>
          <a:ext cx="6732748" cy="14401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1E02D-2615-4D6B-9742-A14C8609449E}">
      <dsp:nvSpPr>
        <dsp:cNvPr id="0" name=""/>
        <dsp:cNvSpPr/>
      </dsp:nvSpPr>
      <dsp:spPr>
        <a:xfrm>
          <a:off x="214652" y="432048"/>
          <a:ext cx="2376264" cy="5760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Предприятие</a:t>
          </a:r>
          <a:endParaRPr lang="ru-RU" sz="2400" kern="1200" dirty="0"/>
        </a:p>
      </dsp:txBody>
      <dsp:txXfrm>
        <a:off x="242773" y="460169"/>
        <a:ext cx="2320022" cy="519822"/>
      </dsp:txXfrm>
    </dsp:sp>
    <dsp:sp modelId="{B8977A4F-4C0B-48DF-B9C9-0E9FC8C4D549}">
      <dsp:nvSpPr>
        <dsp:cNvPr id="0" name=""/>
        <dsp:cNvSpPr/>
      </dsp:nvSpPr>
      <dsp:spPr>
        <a:xfrm>
          <a:off x="2772307" y="432048"/>
          <a:ext cx="2376264" cy="576064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Университет</a:t>
          </a:r>
          <a:endParaRPr lang="ru-RU" sz="2400" kern="1200" dirty="0"/>
        </a:p>
      </dsp:txBody>
      <dsp:txXfrm>
        <a:off x="2800428" y="460169"/>
        <a:ext cx="2320022" cy="519822"/>
      </dsp:txXfrm>
    </dsp:sp>
    <dsp:sp modelId="{8466AAC6-994F-40C6-99D0-229BD81786A3}">
      <dsp:nvSpPr>
        <dsp:cNvPr id="0" name=""/>
        <dsp:cNvSpPr/>
      </dsp:nvSpPr>
      <dsp:spPr>
        <a:xfrm>
          <a:off x="5329963" y="432048"/>
          <a:ext cx="2376264" cy="576064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Центр карьеры</a:t>
          </a:r>
          <a:endParaRPr lang="ru-RU" sz="2400" kern="1200" dirty="0"/>
        </a:p>
      </dsp:txBody>
      <dsp:txXfrm>
        <a:off x="5358084" y="460169"/>
        <a:ext cx="2320022" cy="51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18C6-4CD6-4534-99D9-43EA2086094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2F92-A99B-405E-BCF2-E1857E171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0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4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9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28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55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93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5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79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4" indent="0" algn="ctr">
              <a:buNone/>
              <a:defRPr sz="2000"/>
            </a:lvl2pPr>
            <a:lvl3pPr marL="913470" indent="0" algn="ctr">
              <a:buNone/>
              <a:defRPr sz="1800"/>
            </a:lvl3pPr>
            <a:lvl4pPr marL="1370196" indent="0" algn="ctr">
              <a:buNone/>
              <a:defRPr sz="1600"/>
            </a:lvl4pPr>
            <a:lvl5pPr marL="1826928" indent="0" algn="ctr">
              <a:buNone/>
              <a:defRPr sz="1600"/>
            </a:lvl5pPr>
            <a:lvl6pPr marL="2283655" indent="0" algn="ctr">
              <a:buNone/>
              <a:defRPr sz="1600"/>
            </a:lvl6pPr>
            <a:lvl7pPr marL="2740393" indent="0" algn="ctr">
              <a:buNone/>
              <a:defRPr sz="1600"/>
            </a:lvl7pPr>
            <a:lvl8pPr marL="3197121" indent="0" algn="ctr">
              <a:buNone/>
              <a:defRPr sz="1600"/>
            </a:lvl8pPr>
            <a:lvl9pPr marL="3653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8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79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4" indent="0" algn="ctr">
              <a:buNone/>
              <a:defRPr sz="2000"/>
            </a:lvl2pPr>
            <a:lvl3pPr marL="913470" indent="0" algn="ctr">
              <a:buNone/>
              <a:defRPr sz="1800"/>
            </a:lvl3pPr>
            <a:lvl4pPr marL="1370196" indent="0" algn="ctr">
              <a:buNone/>
              <a:defRPr sz="1600"/>
            </a:lvl4pPr>
            <a:lvl5pPr marL="1826928" indent="0" algn="ctr">
              <a:buNone/>
              <a:defRPr sz="1600"/>
            </a:lvl5pPr>
            <a:lvl6pPr marL="2283655" indent="0" algn="ctr">
              <a:buNone/>
              <a:defRPr sz="1600"/>
            </a:lvl6pPr>
            <a:lvl7pPr marL="2740393" indent="0" algn="ctr">
              <a:buNone/>
              <a:defRPr sz="1600"/>
            </a:lvl7pPr>
            <a:lvl8pPr marL="3197121" indent="0" algn="ctr">
              <a:buNone/>
              <a:defRPr sz="1600"/>
            </a:lvl8pPr>
            <a:lvl9pPr marL="3653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6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8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8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2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36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470" indent="0">
              <a:buNone/>
              <a:defRPr sz="2400"/>
            </a:lvl3pPr>
            <a:lvl4pPr marL="1370196" indent="0">
              <a:buNone/>
              <a:defRPr sz="2000"/>
            </a:lvl4pPr>
            <a:lvl5pPr marL="1826928" indent="0">
              <a:buNone/>
              <a:defRPr sz="2000"/>
            </a:lvl5pPr>
            <a:lvl6pPr marL="2283655" indent="0">
              <a:buNone/>
              <a:defRPr sz="2000"/>
            </a:lvl6pPr>
            <a:lvl7pPr marL="2740393" indent="0">
              <a:buNone/>
              <a:defRPr sz="2000"/>
            </a:lvl7pPr>
            <a:lvl8pPr marL="3197121" indent="0">
              <a:buNone/>
              <a:defRPr sz="2000"/>
            </a:lvl8pPr>
            <a:lvl9pPr marL="36538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4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8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1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79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4" indent="0" algn="ctr">
              <a:buNone/>
              <a:defRPr sz="2000"/>
            </a:lvl2pPr>
            <a:lvl3pPr marL="913470" indent="0" algn="ctr">
              <a:buNone/>
              <a:defRPr sz="1800"/>
            </a:lvl3pPr>
            <a:lvl4pPr marL="1370196" indent="0" algn="ctr">
              <a:buNone/>
              <a:defRPr sz="1600"/>
            </a:lvl4pPr>
            <a:lvl5pPr marL="1826928" indent="0" algn="ctr">
              <a:buNone/>
              <a:defRPr sz="1600"/>
            </a:lvl5pPr>
            <a:lvl6pPr marL="2283655" indent="0" algn="ctr">
              <a:buNone/>
              <a:defRPr sz="1600"/>
            </a:lvl6pPr>
            <a:lvl7pPr marL="2740393" indent="0" algn="ctr">
              <a:buNone/>
              <a:defRPr sz="1600"/>
            </a:lvl7pPr>
            <a:lvl8pPr marL="3197121" indent="0" algn="ctr">
              <a:buNone/>
              <a:defRPr sz="1600"/>
            </a:lvl8pPr>
            <a:lvl9pPr marL="3653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8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78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6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4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57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94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470" indent="0">
              <a:buNone/>
              <a:defRPr sz="2400"/>
            </a:lvl3pPr>
            <a:lvl4pPr marL="1370196" indent="0">
              <a:buNone/>
              <a:defRPr sz="2000"/>
            </a:lvl4pPr>
            <a:lvl5pPr marL="1826928" indent="0">
              <a:buNone/>
              <a:defRPr sz="2000"/>
            </a:lvl5pPr>
            <a:lvl6pPr marL="2283655" indent="0">
              <a:buNone/>
              <a:defRPr sz="2000"/>
            </a:lvl6pPr>
            <a:lvl7pPr marL="2740393" indent="0">
              <a:buNone/>
              <a:defRPr sz="2000"/>
            </a:lvl7pPr>
            <a:lvl8pPr marL="3197121" indent="0">
              <a:buNone/>
              <a:defRPr sz="2000"/>
            </a:lvl8pPr>
            <a:lvl9pPr marL="36538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6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6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54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8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470" indent="0">
              <a:buNone/>
              <a:defRPr sz="1800" b="1"/>
            </a:lvl3pPr>
            <a:lvl4pPr marL="1370196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55" indent="0">
              <a:buNone/>
              <a:defRPr sz="1600" b="1"/>
            </a:lvl6pPr>
            <a:lvl7pPr marL="2740393" indent="0">
              <a:buNone/>
              <a:defRPr sz="1600" b="1"/>
            </a:lvl7pPr>
            <a:lvl8pPr marL="3197121" indent="0">
              <a:buNone/>
              <a:defRPr sz="1600" b="1"/>
            </a:lvl8pPr>
            <a:lvl9pPr marL="3653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8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4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6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1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470" indent="0">
              <a:buNone/>
              <a:defRPr sz="2400"/>
            </a:lvl3pPr>
            <a:lvl4pPr marL="1370196" indent="0">
              <a:buNone/>
              <a:defRPr sz="2000"/>
            </a:lvl4pPr>
            <a:lvl5pPr marL="1826928" indent="0">
              <a:buNone/>
              <a:defRPr sz="2000"/>
            </a:lvl5pPr>
            <a:lvl6pPr marL="2283655" indent="0">
              <a:buNone/>
              <a:defRPr sz="2000"/>
            </a:lvl6pPr>
            <a:lvl7pPr marL="2740393" indent="0">
              <a:buNone/>
              <a:defRPr sz="2000"/>
            </a:lvl7pPr>
            <a:lvl8pPr marL="3197121" indent="0">
              <a:buNone/>
              <a:defRPr sz="2000"/>
            </a:lvl8pPr>
            <a:lvl9pPr marL="36538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4" indent="0">
              <a:buNone/>
              <a:defRPr sz="1400"/>
            </a:lvl2pPr>
            <a:lvl3pPr marL="913470" indent="0">
              <a:buNone/>
              <a:defRPr sz="1200"/>
            </a:lvl3pPr>
            <a:lvl4pPr marL="1370196" indent="0">
              <a:buNone/>
              <a:defRPr sz="1000"/>
            </a:lvl4pPr>
            <a:lvl5pPr marL="1826928" indent="0">
              <a:buNone/>
              <a:defRPr sz="1000"/>
            </a:lvl5pPr>
            <a:lvl6pPr marL="2283655" indent="0">
              <a:buNone/>
              <a:defRPr sz="1000"/>
            </a:lvl6pPr>
            <a:lvl7pPr marL="2740393" indent="0">
              <a:buNone/>
              <a:defRPr sz="1000"/>
            </a:lvl7pPr>
            <a:lvl8pPr marL="3197121" indent="0">
              <a:buNone/>
              <a:defRPr sz="1000"/>
            </a:lvl8pPr>
            <a:lvl9pPr marL="3653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175" tIns="45587" rIns="91175" bIns="455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175" tIns="45587" rIns="91175" bIns="455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3" indent="-228363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7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9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24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5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1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5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3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1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175" tIns="45587" rIns="91175" bIns="455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175" tIns="45587" rIns="91175" bIns="455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3" indent="-228363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7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9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24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5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1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5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3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1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175" tIns="45587" rIns="91175" bIns="455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175" tIns="45587" rIns="91175" bIns="455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723A-92D6-4E68-82D7-E6D8E71467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175" tIns="45587" rIns="91175" bIns="455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CD0F-124D-4A3C-A10D-5A7E4B17AD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3" indent="-228363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7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9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24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59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1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2" indent="-228363" algn="l" defTabSz="9134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5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3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1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6" algn="l" defTabSz="9134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0B903F-4E04-433A-A99B-B75672AE316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CFCDB6-638A-4D4D-B924-F36EC719A9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86;&#1092;&#1089;&#1090;&#1072;&#1078;&#1080;&#1088;&#1086;&#1074;&#1082;&#1080;.&#1088;&#1092;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Data" Target="../diagrams/data4.xml"/><Relationship Id="rId2" Type="http://schemas.openxmlformats.org/officeDocument/2006/relationships/image" Target="../media/image3.pn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hyperlink" Target="http://job.chuvsu.ru/" TargetMode="External"/><Relationship Id="rId7" Type="http://schemas.openxmlformats.org/officeDocument/2006/relationships/diagramLayout" Target="../diagrams/layout6.xml"/><Relationship Id="rId2" Type="http://schemas.openxmlformats.org/officeDocument/2006/relationships/hyperlink" Target="mailto:eva2766@mail.ru" TargetMode="External"/><Relationship Id="rId1" Type="http://schemas.openxmlformats.org/officeDocument/2006/relationships/slideLayout" Target="../slideLayouts/slideLayout35.xml"/><Relationship Id="rId6" Type="http://schemas.openxmlformats.org/officeDocument/2006/relationships/diagramData" Target="../diagrams/data6.xml"/><Relationship Id="rId5" Type="http://schemas.openxmlformats.org/officeDocument/2006/relationships/image" Target="../media/image6.jpeg"/><Relationship Id="rId10" Type="http://schemas.microsoft.com/office/2007/relationships/diagramDrawing" Target="../diagrams/drawing6.xml"/><Relationship Id="rId4" Type="http://schemas.openxmlformats.org/officeDocument/2006/relationships/hyperlink" Target="http://www.chuvsu.ru/" TargetMode="External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82" y="5229216"/>
            <a:ext cx="8392766" cy="1296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Проект действует с </a:t>
            </a:r>
            <a:r>
              <a:rPr lang="ru-RU" sz="3200" b="1" dirty="0">
                <a:solidFill>
                  <a:srgbClr val="002060"/>
                </a:solidFill>
              </a:rPr>
              <a:t>2019 по настоящее время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процессе реализации 5-я волна </a:t>
            </a:r>
            <a:r>
              <a:rPr lang="ru-RU" sz="3200" b="1" dirty="0">
                <a:solidFill>
                  <a:srgbClr val="FF0000"/>
                </a:solidFill>
              </a:rPr>
              <a:t>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95" y="2183106"/>
            <a:ext cx="2406212" cy="2812252"/>
          </a:xfrm>
        </p:spPr>
      </p:pic>
      <p:sp>
        <p:nvSpPr>
          <p:cNvPr id="5" name="Прямоугольник 4"/>
          <p:cNvSpPr/>
          <p:nvPr/>
        </p:nvSpPr>
        <p:spPr>
          <a:xfrm>
            <a:off x="630626" y="1519081"/>
            <a:ext cx="8148803" cy="461396"/>
          </a:xfrm>
          <a:prstGeom prst="rect">
            <a:avLst/>
          </a:prstGeom>
        </p:spPr>
        <p:txBody>
          <a:bodyPr wrap="square" lIns="91175" tIns="45587" rIns="91175" bIns="45587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ru-RU" sz="2400" b="1" dirty="0" err="1">
                <a:solidFill>
                  <a:prstClr val="black"/>
                </a:solidFill>
                <a:hlinkClick r:id="rId3"/>
              </a:rPr>
              <a:t>профстажировки.рф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585" y="0"/>
            <a:ext cx="3469862" cy="13351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58663"/>
            <a:ext cx="3269142" cy="1200060"/>
          </a:xfrm>
          <a:prstGeom prst="rect">
            <a:avLst/>
          </a:prstGeom>
        </p:spPr>
        <p:txBody>
          <a:bodyPr wrap="square" lIns="91175" tIns="45587" rIns="91175" bIns="45587">
            <a:spAutoFit/>
          </a:bodyPr>
          <a:lstStyle/>
          <a:p>
            <a:pPr algn="ctr"/>
            <a:r>
              <a:rPr lang="ru-RU" b="1" dirty="0" smtClean="0">
                <a:solidFill>
                  <a:srgbClr val="4472C4"/>
                </a:solidFill>
              </a:rPr>
              <a:t>Новый </a:t>
            </a:r>
            <a:r>
              <a:rPr lang="ru-RU" b="1" dirty="0">
                <a:solidFill>
                  <a:srgbClr val="4472C4"/>
                </a:solidFill>
              </a:rPr>
              <a:t>формат дистанционного </a:t>
            </a:r>
          </a:p>
          <a:p>
            <a:pPr algn="ctr"/>
            <a:r>
              <a:rPr lang="ru-RU" b="1" dirty="0">
                <a:solidFill>
                  <a:srgbClr val="4472C4"/>
                </a:solidFill>
              </a:rPr>
              <a:t>практико-ориентированного образования</a:t>
            </a:r>
            <a:endParaRPr lang="ru-RU" sz="1400" b="1" dirty="0">
              <a:solidFill>
                <a:srgbClr val="4472C4"/>
              </a:solidFill>
            </a:endParaRPr>
          </a:p>
        </p:txBody>
      </p:sp>
      <p:sp>
        <p:nvSpPr>
          <p:cNvPr id="7" name="AutoShape 2" descr="https://xn--80aeliblxdekein0a.xn--p1ai/upload/iblock/ea3/ea327ce60e9e10cc2b553ae370349f3f.jpg"/>
          <p:cNvSpPr>
            <a:spLocks noChangeAspect="1" noChangeArrowheads="1"/>
          </p:cNvSpPr>
          <p:nvPr/>
        </p:nvSpPr>
        <p:spPr bwMode="auto">
          <a:xfrm>
            <a:off x="116681" y="-144447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77" y="2183106"/>
            <a:ext cx="2631548" cy="28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9677" r="6799" b="3943"/>
          <a:stretch/>
        </p:blipFill>
        <p:spPr bwMode="auto">
          <a:xfrm>
            <a:off x="253077" y="2183106"/>
            <a:ext cx="2833024" cy="28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Елена\Desktop\chuvashskiy_universit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081"/>
            <a:ext cx="1771358" cy="17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85" y="0"/>
            <a:ext cx="3469862" cy="1335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1291" y="115984"/>
            <a:ext cx="5527623" cy="1200060"/>
          </a:xfrm>
          <a:prstGeom prst="rect">
            <a:avLst/>
          </a:prstGeom>
        </p:spPr>
        <p:txBody>
          <a:bodyPr wrap="square" lIns="91175" tIns="45587" rIns="91175" bIns="45587">
            <a:spAutoFit/>
          </a:bodyPr>
          <a:lstStyle/>
          <a:p>
            <a:r>
              <a:rPr lang="ru-RU" sz="2400" b="1" dirty="0">
                <a:solidFill>
                  <a:srgbClr val="4472C4"/>
                </a:solidFill>
              </a:rPr>
              <a:t>Новый формат дистанционного </a:t>
            </a:r>
          </a:p>
          <a:p>
            <a:r>
              <a:rPr lang="ru-RU" sz="2400" b="1" dirty="0">
                <a:solidFill>
                  <a:srgbClr val="4472C4"/>
                </a:solidFill>
              </a:rPr>
              <a:t>практико-ориентированного образования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5163851"/>
              </p:ext>
            </p:extLst>
          </p:nvPr>
        </p:nvGraphicFramePr>
        <p:xfrm>
          <a:off x="2051737" y="1335156"/>
          <a:ext cx="5112567" cy="353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3623" t="21577" r="57486" b="13740"/>
          <a:stretch/>
        </p:blipFill>
        <p:spPr>
          <a:xfrm>
            <a:off x="16" y="1988855"/>
            <a:ext cx="1985023" cy="2455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56977" t="21577" r="7173" b="13740"/>
          <a:stretch/>
        </p:blipFill>
        <p:spPr>
          <a:xfrm>
            <a:off x="7164289" y="1772816"/>
            <a:ext cx="1951530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583" y="5055628"/>
            <a:ext cx="8332864" cy="953839"/>
          </a:xfrm>
          <a:prstGeom prst="rect">
            <a:avLst/>
          </a:prstGeom>
        </p:spPr>
        <p:txBody>
          <a:bodyPr wrap="square" lIns="91175" tIns="45587" rIns="91175" bIns="45587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Победители 4 волны</a:t>
            </a:r>
          </a:p>
          <a:p>
            <a:endParaRPr lang="ru-RU" sz="1000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63426729"/>
              </p:ext>
            </p:extLst>
          </p:nvPr>
        </p:nvGraphicFramePr>
        <p:xfrm>
          <a:off x="431599" y="5301224"/>
          <a:ext cx="8100857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850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84" y="0"/>
            <a:ext cx="3469862" cy="1335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1291" y="115975"/>
            <a:ext cx="5527623" cy="1384726"/>
          </a:xfrm>
          <a:prstGeom prst="rect">
            <a:avLst/>
          </a:prstGeom>
        </p:spPr>
        <p:txBody>
          <a:bodyPr wrap="square" lIns="91175" tIns="45587" rIns="91175" bIns="45587">
            <a:spAutoFit/>
          </a:bodyPr>
          <a:lstStyle/>
          <a:p>
            <a:r>
              <a:rPr lang="ru-RU" sz="2800" b="1" dirty="0">
                <a:solidFill>
                  <a:srgbClr val="4472C4"/>
                </a:solidFill>
              </a:rPr>
              <a:t>Новый формат дистанционного </a:t>
            </a:r>
          </a:p>
          <a:p>
            <a:r>
              <a:rPr lang="ru-RU" sz="2800" b="1" dirty="0">
                <a:solidFill>
                  <a:srgbClr val="4472C4"/>
                </a:solidFill>
              </a:rPr>
              <a:t>практико-ориентированного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3124192"/>
              </p:ext>
            </p:extLst>
          </p:nvPr>
        </p:nvGraphicFramePr>
        <p:xfrm>
          <a:off x="2069225" y="1649952"/>
          <a:ext cx="5048906" cy="36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211960" y="4055354"/>
            <a:ext cx="1023079" cy="67455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5" tIns="45587" rIns="91175" bIns="45587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из них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16" y="2331459"/>
            <a:ext cx="1610363" cy="6048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" y="1857794"/>
            <a:ext cx="1188336" cy="13328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3795514"/>
            <a:ext cx="1324048" cy="1194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99" y="3441546"/>
            <a:ext cx="1741358" cy="961362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94861778"/>
              </p:ext>
            </p:extLst>
          </p:nvPr>
        </p:nvGraphicFramePr>
        <p:xfrm>
          <a:off x="431599" y="5301224"/>
          <a:ext cx="844438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111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0851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 smtClean="0">
              <a:solidFill>
                <a:srgbClr val="00206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862" y="230542"/>
            <a:ext cx="7023962" cy="1506496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ЦЕНТР КАРЬЕРЫ</a:t>
            </a:r>
            <a:br>
              <a:rPr lang="ru-RU" dirty="0" smtClean="0"/>
            </a:br>
            <a:r>
              <a:rPr lang="ru-RU" sz="3600" b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Елена\Desktop\chuvashskiy_universit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82"/>
            <a:ext cx="1771358" cy="17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3378400"/>
              </p:ext>
            </p:extLst>
          </p:nvPr>
        </p:nvGraphicFramePr>
        <p:xfrm>
          <a:off x="755576" y="5301208"/>
          <a:ext cx="79208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2915" y="217482"/>
            <a:ext cx="3106420" cy="119529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9"/>
          <a:srcRect l="17754" t="8734" r="14576" b="27196"/>
          <a:stretch/>
        </p:blipFill>
        <p:spPr bwMode="auto">
          <a:xfrm>
            <a:off x="899592" y="1988840"/>
            <a:ext cx="71287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31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0851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428015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, г. Чебоксары,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Московский пр., 15,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кабинет Г-302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Тел.: (8352) 58-00-36, добавочный 20-06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сот. 89033790449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факс: (8352) 45-20-27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e-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mail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: </a:t>
            </a:r>
            <a:r>
              <a:rPr lang="ru-RU" dirty="0">
                <a:solidFill>
                  <a:srgbClr val="002060"/>
                </a:solidFill>
                <a:latin typeface="Calibri"/>
                <a:hlinkClick r:id="rId2"/>
              </a:rPr>
              <a:t>eva2766@mail.ru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сайт: </a:t>
            </a:r>
            <a:r>
              <a:rPr lang="ru-RU" dirty="0">
                <a:solidFill>
                  <a:srgbClr val="002060"/>
                </a:solidFill>
                <a:latin typeface="Calibri"/>
                <a:hlinkClick r:id="rId3"/>
              </a:rPr>
              <a:t>http://job.chuvsu.ru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сайт ЧГУ: </a:t>
            </a:r>
            <a:r>
              <a:rPr lang="ru-RU" dirty="0" smtClean="0">
                <a:solidFill>
                  <a:srgbClr val="002060"/>
                </a:solidFill>
                <a:latin typeface="Calibri"/>
                <a:hlinkClick r:id="rId4"/>
              </a:rPr>
              <a:t>www.chuvsu.ru</a:t>
            </a:r>
            <a:endParaRPr lang="ru-RU" dirty="0" smtClean="0">
              <a:solidFill>
                <a:srgbClr val="00206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 smtClean="0">
              <a:solidFill>
                <a:srgbClr val="00206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0542"/>
            <a:ext cx="8435280" cy="1506496"/>
          </a:xfrm>
        </p:spPr>
        <p:txBody>
          <a:bodyPr>
            <a:normAutofit fontScale="90000"/>
          </a:bodyPr>
          <a:lstStyle/>
          <a:p>
            <a:pPr lvl="0" algn="r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ЦЕНТР КАРЬЕРЫ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КОНТАКТЫ</a:t>
            </a:r>
            <a:br>
              <a:rPr lang="ru-RU" sz="3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Рассчитываем на плотную работу!</a:t>
            </a:r>
            <a:r>
              <a:rPr lang="ru-RU" sz="3600" b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Елена\Desktop\chuvashskiy_universit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82"/>
            <a:ext cx="1771358" cy="17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7649917"/>
              </p:ext>
            </p:extLst>
          </p:nvPr>
        </p:nvGraphicFramePr>
        <p:xfrm>
          <a:off x="755576" y="5301208"/>
          <a:ext cx="79208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320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126</Words>
  <Application>Microsoft Office PowerPoint</Application>
  <PresentationFormat>Экран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1_Тема Office</vt:lpstr>
      <vt:lpstr>2_Тема Office</vt:lpstr>
      <vt:lpstr>3_Тема Office</vt:lpstr>
      <vt:lpstr>Волна</vt:lpstr>
      <vt:lpstr>Проект действует с 2019 по настоящее время в процессе реализации 5-я волна Проекта</vt:lpstr>
      <vt:lpstr>Презентация PowerPoint</vt:lpstr>
      <vt:lpstr>Презентация PowerPoint</vt:lpstr>
      <vt:lpstr> ЦЕНТР КАРЬЕРЫ  </vt:lpstr>
      <vt:lpstr> ЦЕНТР КАРЬЕРЫ КОНТАКТЫ Рассчитываем на плотную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кадровиков</dc:title>
  <dc:creator>Елена</dc:creator>
  <cp:lastModifiedBy>Елена</cp:lastModifiedBy>
  <cp:revision>70</cp:revision>
  <dcterms:created xsi:type="dcterms:W3CDTF">2021-09-27T13:33:22Z</dcterms:created>
  <dcterms:modified xsi:type="dcterms:W3CDTF">2021-10-04T09:45:10Z</dcterms:modified>
</cp:coreProperties>
</file>